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5.xml" ContentType="application/vnd.openxmlformats-officedocument.theme+xml"/>
  <Override PartName="/ppt/media/image12.svg" ContentType="image/svg"/>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6.xml" ContentType="application/vnd.openxmlformats-officedocument.theme+xml"/>
  <Override PartName="/ppt/media/image29.svg" ContentType="image/svg"/>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7.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8.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9.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10.xml" ContentType="application/vnd.openxmlformats-officedocument.theme+xml"/>
  <Override PartName="/ppt/media/image35.svg" ContentType="image/svg"/>
  <Override PartName="/ppt/media/image38.svg" ContentType="image/svg"/>
  <Override PartName="/ppt/media/image39.svg" ContentType="image/svg"/>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11.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12.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3.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4.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3" r:id="rId5"/>
    <p:sldMasterId id="2147483725" r:id="rId6"/>
    <p:sldMasterId id="2147483728" r:id="rId7"/>
    <p:sldMasterId id="2147483732" r:id="rId8"/>
    <p:sldMasterId id="2147483756" r:id="rId9"/>
    <p:sldMasterId id="2147483790" r:id="rId10"/>
    <p:sldMasterId id="2147483802" r:id="rId11"/>
    <p:sldMasterId id="2147483813" r:id="rId12"/>
    <p:sldMasterId id="2147483819" r:id="rId13"/>
    <p:sldMasterId id="2147483829" r:id="rId14"/>
    <p:sldMasterId id="2147483832" r:id="rId15"/>
    <p:sldMasterId id="2147483839" r:id="rId16"/>
    <p:sldMasterId id="2147483849" r:id="rId17"/>
    <p:sldMasterId id="2147483856" r:id="rId18"/>
  </p:sldMasterIdLst>
  <p:notesMasterIdLst>
    <p:notesMasterId r:id="rId31"/>
  </p:notesMasterIdLst>
  <p:sldIdLst>
    <p:sldId id="910" r:id="rId19"/>
    <p:sldId id="319" r:id="rId20"/>
    <p:sldId id="898" r:id="rId21"/>
    <p:sldId id="902" r:id="rId22"/>
    <p:sldId id="858" r:id="rId23"/>
    <p:sldId id="323" r:id="rId24"/>
    <p:sldId id="328" r:id="rId25"/>
    <p:sldId id="913" r:id="rId26"/>
    <p:sldId id="891" r:id="rId27"/>
    <p:sldId id="904" r:id="rId28"/>
    <p:sldId id="907" r:id="rId29"/>
    <p:sldId id="90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liams, Megan (Staff Comisiwn y Senedd | Senedd Commission Staff)" initials="WS" lastIdx="1" clrIdx="0">
    <p:extLst>
      <p:ext uri="{19B8F6BF-5375-455C-9EA6-DF929625EA0E}">
        <p15:presenceInfo xmlns:p15="http://schemas.microsoft.com/office/powerpoint/2012/main" userId="S::megan.williams@assembly.wales::2ed49610-9a10-429c-b183-c615570ffd3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8FA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66C0BB-8342-411C-93E1-E559B90B92ED}" v="2" dt="2024-01-24T11:15:12.4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62" autoAdjust="0"/>
    <p:restoredTop sz="94660"/>
  </p:normalViewPr>
  <p:slideViewPr>
    <p:cSldViewPr snapToGrid="0">
      <p:cViewPr varScale="1">
        <p:scale>
          <a:sx n="108" d="100"/>
          <a:sy n="108" d="100"/>
        </p:scale>
        <p:origin x="62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8.xml"/><Relationship Id="rId3" Type="http://schemas.openxmlformats.org/officeDocument/2006/relationships/customXml" Target="../customXml/item3.xml"/><Relationship Id="rId21" Type="http://schemas.openxmlformats.org/officeDocument/2006/relationships/slide" Target="slides/slide3.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7.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2.xml"/><Relationship Id="rId29" Type="http://schemas.openxmlformats.org/officeDocument/2006/relationships/slide" Target="slides/slide1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6.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1.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grave, Elin  (Staff Comisiwn y Senedd | Senedd Commission Staff)" userId="ac122304-d03c-4b1d-b8b2-1ebbe7ea0ce0" providerId="ADAL" clId="{BA86F594-648C-4FB7-8499-E9573729EE0F}"/>
    <pc:docChg chg="undo custSel addSld delSld modSld sldOrd">
      <pc:chgData name="Hargrave, Elin  (Staff Comisiwn y Senedd | Senedd Commission Staff)" userId="ac122304-d03c-4b1d-b8b2-1ebbe7ea0ce0" providerId="ADAL" clId="{BA86F594-648C-4FB7-8499-E9573729EE0F}" dt="2024-01-22T13:41:29.951" v="90" actId="20577"/>
      <pc:docMkLst>
        <pc:docMk/>
      </pc:docMkLst>
      <pc:sldChg chg="modSp mod">
        <pc:chgData name="Hargrave, Elin  (Staff Comisiwn y Senedd | Senedd Commission Staff)" userId="ac122304-d03c-4b1d-b8b2-1ebbe7ea0ce0" providerId="ADAL" clId="{BA86F594-648C-4FB7-8499-E9573729EE0F}" dt="2024-01-22T13:41:29.951" v="90" actId="20577"/>
        <pc:sldMkLst>
          <pc:docMk/>
          <pc:sldMk cId="1097905950" sldId="328"/>
        </pc:sldMkLst>
        <pc:spChg chg="mod">
          <ac:chgData name="Hargrave, Elin  (Staff Comisiwn y Senedd | Senedd Commission Staff)" userId="ac122304-d03c-4b1d-b8b2-1ebbe7ea0ce0" providerId="ADAL" clId="{BA86F594-648C-4FB7-8499-E9573729EE0F}" dt="2024-01-22T13:41:29.951" v="90" actId="20577"/>
          <ac:spMkLst>
            <pc:docMk/>
            <pc:sldMk cId="1097905950" sldId="328"/>
            <ac:spMk id="3" creationId="{53D5C6C5-8221-5144-1ADD-0E1CDBFDACAE}"/>
          </ac:spMkLst>
        </pc:spChg>
      </pc:sldChg>
      <pc:sldChg chg="del">
        <pc:chgData name="Hargrave, Elin  (Staff Comisiwn y Senedd | Senedd Commission Staff)" userId="ac122304-d03c-4b1d-b8b2-1ebbe7ea0ce0" providerId="ADAL" clId="{BA86F594-648C-4FB7-8499-E9573729EE0F}" dt="2024-01-17T14:41:04.768" v="0" actId="47"/>
        <pc:sldMkLst>
          <pc:docMk/>
          <pc:sldMk cId="161437581" sldId="332"/>
        </pc:sldMkLst>
      </pc:sldChg>
      <pc:sldChg chg="addSp delSp mod">
        <pc:chgData name="Hargrave, Elin  (Staff Comisiwn y Senedd | Senedd Commission Staff)" userId="ac122304-d03c-4b1d-b8b2-1ebbe7ea0ce0" providerId="ADAL" clId="{BA86F594-648C-4FB7-8499-E9573729EE0F}" dt="2024-01-17T14:46:20.894" v="75" actId="478"/>
        <pc:sldMkLst>
          <pc:docMk/>
          <pc:sldMk cId="2754217999" sldId="858"/>
        </pc:sldMkLst>
        <pc:picChg chg="add del">
          <ac:chgData name="Hargrave, Elin  (Staff Comisiwn y Senedd | Senedd Commission Staff)" userId="ac122304-d03c-4b1d-b8b2-1ebbe7ea0ce0" providerId="ADAL" clId="{BA86F594-648C-4FB7-8499-E9573729EE0F}" dt="2024-01-17T14:46:20.894" v="75" actId="478"/>
          <ac:picMkLst>
            <pc:docMk/>
            <pc:sldMk cId="2754217999" sldId="858"/>
            <ac:picMk id="5" creationId="{F0A3BEF9-FDF3-F531-49AC-11F797558BFD}"/>
          </ac:picMkLst>
        </pc:picChg>
      </pc:sldChg>
      <pc:sldChg chg="del">
        <pc:chgData name="Hargrave, Elin  (Staff Comisiwn y Senedd | Senedd Commission Staff)" userId="ac122304-d03c-4b1d-b8b2-1ebbe7ea0ce0" providerId="ADAL" clId="{BA86F594-648C-4FB7-8499-E9573729EE0F}" dt="2024-01-17T14:42:44.023" v="5" actId="47"/>
        <pc:sldMkLst>
          <pc:docMk/>
          <pc:sldMk cId="3549760864" sldId="906"/>
        </pc:sldMkLst>
      </pc:sldChg>
      <pc:sldChg chg="modSp mod">
        <pc:chgData name="Hargrave, Elin  (Staff Comisiwn y Senedd | Senedd Commission Staff)" userId="ac122304-d03c-4b1d-b8b2-1ebbe7ea0ce0" providerId="ADAL" clId="{BA86F594-648C-4FB7-8499-E9573729EE0F}" dt="2024-01-17T14:47:40.123" v="85" actId="20577"/>
        <pc:sldMkLst>
          <pc:docMk/>
          <pc:sldMk cId="751381941" sldId="907"/>
        </pc:sldMkLst>
        <pc:spChg chg="mod">
          <ac:chgData name="Hargrave, Elin  (Staff Comisiwn y Senedd | Senedd Commission Staff)" userId="ac122304-d03c-4b1d-b8b2-1ebbe7ea0ce0" providerId="ADAL" clId="{BA86F594-648C-4FB7-8499-E9573729EE0F}" dt="2024-01-17T14:47:40.123" v="85" actId="20577"/>
          <ac:spMkLst>
            <pc:docMk/>
            <pc:sldMk cId="751381941" sldId="907"/>
            <ac:spMk id="4" creationId="{8F94DF6F-64C5-C71C-1F3A-0B045AD7FBF1}"/>
          </ac:spMkLst>
        </pc:spChg>
      </pc:sldChg>
      <pc:sldChg chg="modSp mod">
        <pc:chgData name="Hargrave, Elin  (Staff Comisiwn y Senedd | Senedd Commission Staff)" userId="ac122304-d03c-4b1d-b8b2-1ebbe7ea0ce0" providerId="ADAL" clId="{BA86F594-648C-4FB7-8499-E9573729EE0F}" dt="2024-01-17T16:33:04.914" v="86" actId="20577"/>
        <pc:sldMkLst>
          <pc:docMk/>
          <pc:sldMk cId="1593157462" sldId="908"/>
        </pc:sldMkLst>
        <pc:spChg chg="mod">
          <ac:chgData name="Hargrave, Elin  (Staff Comisiwn y Senedd | Senedd Commission Staff)" userId="ac122304-d03c-4b1d-b8b2-1ebbe7ea0ce0" providerId="ADAL" clId="{BA86F594-648C-4FB7-8499-E9573729EE0F}" dt="2024-01-17T16:33:04.914" v="86" actId="20577"/>
          <ac:spMkLst>
            <pc:docMk/>
            <pc:sldMk cId="1593157462" sldId="908"/>
            <ac:spMk id="3" creationId="{73CBE38C-F52C-A64E-C072-066F7B42E4B8}"/>
          </ac:spMkLst>
        </pc:spChg>
      </pc:sldChg>
      <pc:sldChg chg="ord">
        <pc:chgData name="Hargrave, Elin  (Staff Comisiwn y Senedd | Senedd Commission Staff)" userId="ac122304-d03c-4b1d-b8b2-1ebbe7ea0ce0" providerId="ADAL" clId="{BA86F594-648C-4FB7-8499-E9573729EE0F}" dt="2024-01-17T14:41:56.112" v="3"/>
        <pc:sldMkLst>
          <pc:docMk/>
          <pc:sldMk cId="1968531722" sldId="910"/>
        </pc:sldMkLst>
      </pc:sldChg>
      <pc:sldChg chg="del">
        <pc:chgData name="Hargrave, Elin  (Staff Comisiwn y Senedd | Senedd Commission Staff)" userId="ac122304-d03c-4b1d-b8b2-1ebbe7ea0ce0" providerId="ADAL" clId="{BA86F594-648C-4FB7-8499-E9573729EE0F}" dt="2024-01-17T14:41:31.507" v="1" actId="47"/>
        <pc:sldMkLst>
          <pc:docMk/>
          <pc:sldMk cId="3308361246" sldId="911"/>
        </pc:sldMkLst>
      </pc:sldChg>
      <pc:sldChg chg="del">
        <pc:chgData name="Hargrave, Elin  (Staff Comisiwn y Senedd | Senedd Commission Staff)" userId="ac122304-d03c-4b1d-b8b2-1ebbe7ea0ce0" providerId="ADAL" clId="{BA86F594-648C-4FB7-8499-E9573729EE0F}" dt="2024-01-17T14:42:27.694" v="4" actId="47"/>
        <pc:sldMkLst>
          <pc:docMk/>
          <pc:sldMk cId="3681151478" sldId="912"/>
        </pc:sldMkLst>
      </pc:sldChg>
      <pc:sldChg chg="addSp delSp modSp add del mod">
        <pc:chgData name="Hargrave, Elin  (Staff Comisiwn y Senedd | Senedd Commission Staff)" userId="ac122304-d03c-4b1d-b8b2-1ebbe7ea0ce0" providerId="ADAL" clId="{BA86F594-648C-4FB7-8499-E9573729EE0F}" dt="2024-01-17T14:45:49.207" v="73" actId="1076"/>
        <pc:sldMkLst>
          <pc:docMk/>
          <pc:sldMk cId="3326674641" sldId="913"/>
        </pc:sldMkLst>
        <pc:spChg chg="mod">
          <ac:chgData name="Hargrave, Elin  (Staff Comisiwn y Senedd | Senedd Commission Staff)" userId="ac122304-d03c-4b1d-b8b2-1ebbe7ea0ce0" providerId="ADAL" clId="{BA86F594-648C-4FB7-8499-E9573729EE0F}" dt="2024-01-17T14:45:44.578" v="71" actId="20577"/>
          <ac:spMkLst>
            <pc:docMk/>
            <pc:sldMk cId="3326674641" sldId="913"/>
            <ac:spMk id="3" creationId="{FD4AF0C3-3B83-7E92-B1D0-D0A7083100F8}"/>
          </ac:spMkLst>
        </pc:spChg>
        <pc:picChg chg="del">
          <ac:chgData name="Hargrave, Elin  (Staff Comisiwn y Senedd | Senedd Commission Staff)" userId="ac122304-d03c-4b1d-b8b2-1ebbe7ea0ce0" providerId="ADAL" clId="{BA86F594-648C-4FB7-8499-E9573729EE0F}" dt="2024-01-17T14:45:31.580" v="66" actId="478"/>
          <ac:picMkLst>
            <pc:docMk/>
            <pc:sldMk cId="3326674641" sldId="913"/>
            <ac:picMk id="4" creationId="{584F2BD6-D02F-F043-4A2E-DE474A41B045}"/>
          </ac:picMkLst>
        </pc:picChg>
        <pc:picChg chg="del">
          <ac:chgData name="Hargrave, Elin  (Staff Comisiwn y Senedd | Senedd Commission Staff)" userId="ac122304-d03c-4b1d-b8b2-1ebbe7ea0ce0" providerId="ADAL" clId="{BA86F594-648C-4FB7-8499-E9573729EE0F}" dt="2024-01-17T14:45:32.684" v="67" actId="478"/>
          <ac:picMkLst>
            <pc:docMk/>
            <pc:sldMk cId="3326674641" sldId="913"/>
            <ac:picMk id="5" creationId="{DDD54DF0-9643-5DFE-A4C0-C2B13C5EA46F}"/>
          </ac:picMkLst>
        </pc:picChg>
        <pc:picChg chg="add mod">
          <ac:chgData name="Hargrave, Elin  (Staff Comisiwn y Senedd | Senedd Commission Staff)" userId="ac122304-d03c-4b1d-b8b2-1ebbe7ea0ce0" providerId="ADAL" clId="{BA86F594-648C-4FB7-8499-E9573729EE0F}" dt="2024-01-17T14:45:49.207" v="73" actId="1076"/>
          <ac:picMkLst>
            <pc:docMk/>
            <pc:sldMk cId="3326674641" sldId="913"/>
            <ac:picMk id="6" creationId="{F2E22B62-79EF-631A-85DD-4577ACFDF705}"/>
          </ac:picMkLst>
        </pc:picChg>
      </pc:sldChg>
    </pc:docChg>
  </pc:docChgLst>
  <pc:docChgLst>
    <pc:chgData name="Hargrave, Elin  (Staff Comisiwn y Senedd | Senedd Commission Staff)" userId="ac122304-d03c-4b1d-b8b2-1ebbe7ea0ce0" providerId="ADAL" clId="{1866C0BB-8342-411C-93E1-E559B90B92ED}"/>
    <pc:docChg chg="undo custSel modSld">
      <pc:chgData name="Hargrave, Elin  (Staff Comisiwn y Senedd | Senedd Commission Staff)" userId="ac122304-d03c-4b1d-b8b2-1ebbe7ea0ce0" providerId="ADAL" clId="{1866C0BB-8342-411C-93E1-E559B90B92ED}" dt="2024-01-24T11:18:52.969" v="327" actId="20577"/>
      <pc:docMkLst>
        <pc:docMk/>
      </pc:docMkLst>
      <pc:sldChg chg="modNotesTx">
        <pc:chgData name="Hargrave, Elin  (Staff Comisiwn y Senedd | Senedd Commission Staff)" userId="ac122304-d03c-4b1d-b8b2-1ebbe7ea0ce0" providerId="ADAL" clId="{1866C0BB-8342-411C-93E1-E559B90B92ED}" dt="2024-01-24T11:14:44.582" v="32" actId="20577"/>
        <pc:sldMkLst>
          <pc:docMk/>
          <pc:sldMk cId="3669994953" sldId="319"/>
        </pc:sldMkLst>
      </pc:sldChg>
      <pc:sldChg chg="modSp mod">
        <pc:chgData name="Hargrave, Elin  (Staff Comisiwn y Senedd | Senedd Commission Staff)" userId="ac122304-d03c-4b1d-b8b2-1ebbe7ea0ce0" providerId="ADAL" clId="{1866C0BB-8342-411C-93E1-E559B90B92ED}" dt="2024-01-24T11:16:34.001" v="37" actId="20577"/>
        <pc:sldMkLst>
          <pc:docMk/>
          <pc:sldMk cId="1097905950" sldId="328"/>
        </pc:sldMkLst>
        <pc:spChg chg="mod">
          <ac:chgData name="Hargrave, Elin  (Staff Comisiwn y Senedd | Senedd Commission Staff)" userId="ac122304-d03c-4b1d-b8b2-1ebbe7ea0ce0" providerId="ADAL" clId="{1866C0BB-8342-411C-93E1-E559B90B92ED}" dt="2024-01-24T11:16:34.001" v="37" actId="20577"/>
          <ac:spMkLst>
            <pc:docMk/>
            <pc:sldMk cId="1097905950" sldId="328"/>
            <ac:spMk id="3" creationId="{53D5C6C5-8221-5144-1ADD-0E1CDBFDACAE}"/>
          </ac:spMkLst>
        </pc:spChg>
      </pc:sldChg>
      <pc:sldChg chg="addSp delSp mod modNotesTx">
        <pc:chgData name="Hargrave, Elin  (Staff Comisiwn y Senedd | Senedd Commission Staff)" userId="ac122304-d03c-4b1d-b8b2-1ebbe7ea0ce0" providerId="ADAL" clId="{1866C0BB-8342-411C-93E1-E559B90B92ED}" dt="2024-01-24T11:18:52.969" v="327" actId="20577"/>
        <pc:sldMkLst>
          <pc:docMk/>
          <pc:sldMk cId="2754217999" sldId="858"/>
        </pc:sldMkLst>
        <pc:spChg chg="del">
          <ac:chgData name="Hargrave, Elin  (Staff Comisiwn y Senedd | Senedd Commission Staff)" userId="ac122304-d03c-4b1d-b8b2-1ebbe7ea0ce0" providerId="ADAL" clId="{1866C0BB-8342-411C-93E1-E559B90B92ED}" dt="2024-01-24T11:15:15.743" v="36" actId="478"/>
          <ac:spMkLst>
            <pc:docMk/>
            <pc:sldMk cId="2754217999" sldId="858"/>
            <ac:spMk id="3" creationId="{3D14B796-5A97-B41C-5C8C-C02DBB45364C}"/>
          </ac:spMkLst>
        </pc:spChg>
        <pc:picChg chg="add del">
          <ac:chgData name="Hargrave, Elin  (Staff Comisiwn y Senedd | Senedd Commission Staff)" userId="ac122304-d03c-4b1d-b8b2-1ebbe7ea0ce0" providerId="ADAL" clId="{1866C0BB-8342-411C-93E1-E559B90B92ED}" dt="2024-01-24T11:15:12.461" v="35" actId="478"/>
          <ac:picMkLst>
            <pc:docMk/>
            <pc:sldMk cId="2754217999" sldId="858"/>
            <ac:picMk id="5" creationId="{F0A3BEF9-FDF3-F531-49AC-11F797558BFD}"/>
          </ac:picMkLst>
        </pc:picChg>
      </pc:sldChg>
      <pc:sldChg chg="modNotesTx">
        <pc:chgData name="Hargrave, Elin  (Staff Comisiwn y Senedd | Senedd Commission Staff)" userId="ac122304-d03c-4b1d-b8b2-1ebbe7ea0ce0" providerId="ADAL" clId="{1866C0BB-8342-411C-93E1-E559B90B92ED}" dt="2024-01-24T11:15:00.421" v="33" actId="20577"/>
        <pc:sldMkLst>
          <pc:docMk/>
          <pc:sldMk cId="4180613660" sldId="89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F93300-EE42-4249-A63D-3CF8106E19B2}" type="datetimeFigureOut">
              <a:rPr lang="en-GB" smtClean="0"/>
              <a:t>24/01/2024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0DA807-3666-41B4-AA23-DBFBBB776B7B}" type="slidenum">
              <a:rPr lang="en-GB" smtClean="0"/>
              <a:t>‹#›</a:t>
            </a:fld>
            <a:endParaRPr lang="en-GB"/>
          </a:p>
        </p:txBody>
      </p:sp>
    </p:spTree>
    <p:extLst>
      <p:ext uri="{BB962C8B-B14F-4D97-AF65-F5344CB8AC3E}">
        <p14:creationId xmlns:p14="http://schemas.microsoft.com/office/powerpoint/2010/main" val="2312330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542925"/>
            <a:ext cx="5875337" cy="33051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Cyfeirio</a:t>
            </a:r>
            <a:r>
              <a:rPr lang="en-GB" dirty="0"/>
              <a:t> at yr </a:t>
            </a:r>
            <a:r>
              <a:rPr lang="en-GB" dirty="0" err="1"/>
              <a:t>eirfa</a:t>
            </a:r>
            <a:r>
              <a:rPr lang="en-GB" dirty="0"/>
              <a:t> </a:t>
            </a:r>
            <a:r>
              <a:rPr lang="en-GB" dirty="0" err="1"/>
              <a:t>allweddol</a:t>
            </a:r>
            <a:r>
              <a:rPr lang="en-GB" dirty="0"/>
              <a:t>, </a:t>
            </a:r>
            <a:r>
              <a:rPr lang="en-GB" dirty="0" err="1"/>
              <a:t>moesol</a:t>
            </a:r>
            <a:r>
              <a:rPr lang="en-GB" dirty="0"/>
              <a:t>, </a:t>
            </a:r>
            <a:r>
              <a:rPr lang="en-GB" dirty="0" err="1"/>
              <a:t>gwybodus</a:t>
            </a:r>
            <a:r>
              <a:rPr lang="en-GB" dirty="0"/>
              <a:t>, </a:t>
            </a:r>
            <a:r>
              <a:rPr lang="en-GB" dirty="0" err="1"/>
              <a:t>cynaliadwy</a:t>
            </a:r>
            <a:r>
              <a:rPr lang="en-GB" dirty="0"/>
              <a:t>. </a:t>
            </a:r>
            <a:r>
              <a:rPr lang="en-GB" dirty="0" err="1"/>
              <a:t>Tasg</a:t>
            </a:r>
            <a:r>
              <a:rPr lang="en-GB" dirty="0"/>
              <a:t> </a:t>
            </a:r>
            <a:r>
              <a:rPr lang="en-GB" dirty="0" err="1"/>
              <a:t>cyntaf</a:t>
            </a:r>
            <a:r>
              <a:rPr lang="en-GB" dirty="0"/>
              <a:t> </a:t>
            </a:r>
            <a:r>
              <a:rPr lang="en-GB" dirty="0" err="1"/>
              <a:t>ar</a:t>
            </a:r>
            <a:r>
              <a:rPr lang="en-GB" dirty="0"/>
              <a:t> y </a:t>
            </a:r>
            <a:r>
              <a:rPr lang="en-GB" dirty="0" err="1"/>
              <a:t>cynllun</a:t>
            </a:r>
            <a:r>
              <a:rPr lang="en-GB" dirty="0"/>
              <a:t> </a:t>
            </a:r>
            <a:r>
              <a:rPr lang="en-GB" dirty="0" err="1"/>
              <a:t>sesiwn</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7D6E7B-9A53-4928-B365-D5CBE4F8B956}" type="slidenum">
              <a:rPr kumimoji="0" lang="en-GB" sz="1000" b="0" i="0" u="none" strike="noStrike" kern="1200" cap="none" spc="0" normalizeH="0" baseline="0" noProof="0" smtClean="0">
                <a:ln>
                  <a:noFill/>
                </a:ln>
                <a:solidFill>
                  <a:prstClr val="black"/>
                </a:solidFill>
                <a:effectLst/>
                <a:uLnTx/>
                <a:uFillTx/>
                <a:latin typeface="Montserrat 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GB" sz="1000" b="0" i="0" u="none" strike="noStrike" kern="1200" cap="none" spc="0" normalizeH="0" baseline="0" noProof="0">
              <a:ln>
                <a:noFill/>
              </a:ln>
              <a:solidFill>
                <a:prstClr val="black"/>
              </a:solidFill>
              <a:effectLst/>
              <a:uLnTx/>
              <a:uFillTx/>
              <a:latin typeface="Montserrat Light"/>
              <a:ea typeface="+mn-ea"/>
              <a:cs typeface="+mn-cs"/>
            </a:endParaRPr>
          </a:p>
        </p:txBody>
      </p:sp>
    </p:spTree>
    <p:extLst>
      <p:ext uri="{BB962C8B-B14F-4D97-AF65-F5344CB8AC3E}">
        <p14:creationId xmlns:p14="http://schemas.microsoft.com/office/powerpoint/2010/main" val="3045647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542925"/>
            <a:ext cx="5875337" cy="33051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7D6E7B-9A53-4928-B365-D5CBE4F8B956}" type="slidenum">
              <a:rPr kumimoji="0" lang="en-GB" sz="1000" b="0" i="0" u="none" strike="noStrike" kern="1200" cap="none" spc="0" normalizeH="0" baseline="0" noProof="0" smtClean="0">
                <a:ln>
                  <a:noFill/>
                </a:ln>
                <a:solidFill>
                  <a:prstClr val="black"/>
                </a:solidFill>
                <a:effectLst/>
                <a:uLnTx/>
                <a:uFillTx/>
                <a:latin typeface="Montserrat 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GB" sz="1000" b="0" i="0" u="none" strike="noStrike" kern="1200" cap="none" spc="0" normalizeH="0" baseline="0" noProof="0">
              <a:ln>
                <a:noFill/>
              </a:ln>
              <a:solidFill>
                <a:prstClr val="black"/>
              </a:solidFill>
              <a:effectLst/>
              <a:uLnTx/>
              <a:uFillTx/>
              <a:latin typeface="Montserrat Light"/>
              <a:ea typeface="+mn-ea"/>
              <a:cs typeface="+mn-cs"/>
            </a:endParaRPr>
          </a:p>
        </p:txBody>
      </p:sp>
    </p:spTree>
    <p:extLst>
      <p:ext uri="{BB962C8B-B14F-4D97-AF65-F5344CB8AC3E}">
        <p14:creationId xmlns:p14="http://schemas.microsoft.com/office/powerpoint/2010/main" val="1374206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Crewyd</a:t>
            </a:r>
            <a:r>
              <a:rPr lang="en-GB" dirty="0"/>
              <a:t> Senedd </a:t>
            </a:r>
            <a:r>
              <a:rPr lang="en-GB" dirty="0" err="1"/>
              <a:t>Ieuenctid</a:t>
            </a:r>
            <a:r>
              <a:rPr lang="en-GB" dirty="0"/>
              <a:t> Cymru </a:t>
            </a:r>
            <a:r>
              <a:rPr lang="en-GB" dirty="0" err="1"/>
              <a:t>yn</a:t>
            </a:r>
            <a:r>
              <a:rPr lang="en-GB" dirty="0"/>
              <a:t> 2018 o </a:t>
            </a:r>
            <a:r>
              <a:rPr lang="en-GB" dirty="0" err="1"/>
              <a:t>ganlyniad</a:t>
            </a:r>
            <a:r>
              <a:rPr lang="en-GB" dirty="0"/>
              <a:t> </a:t>
            </a:r>
            <a:r>
              <a:rPr lang="en-GB" dirty="0" err="1"/>
              <a:t>uniongyrchol</a:t>
            </a:r>
            <a:r>
              <a:rPr lang="en-GB" dirty="0"/>
              <a:t> </a:t>
            </a:r>
            <a:r>
              <a:rPr lang="en-GB" dirty="0" err="1"/>
              <a:t>i</a:t>
            </a:r>
            <a:r>
              <a:rPr lang="en-GB" dirty="0"/>
              <a:t> </a:t>
            </a:r>
            <a:r>
              <a:rPr lang="en-GB" dirty="0" err="1"/>
              <a:t>alwadau</a:t>
            </a:r>
            <a:r>
              <a:rPr lang="en-GB" dirty="0"/>
              <a:t> </a:t>
            </a:r>
            <a:r>
              <a:rPr lang="en-GB" dirty="0" err="1"/>
              <a:t>Cenhedlaoedd</a:t>
            </a:r>
            <a:r>
              <a:rPr lang="en-GB" dirty="0"/>
              <a:t> </a:t>
            </a:r>
            <a:r>
              <a:rPr lang="en-GB" dirty="0" err="1"/>
              <a:t>Unedig</a:t>
            </a:r>
            <a:r>
              <a:rPr lang="en-GB" dirty="0"/>
              <a:t> </a:t>
            </a:r>
            <a:r>
              <a:rPr lang="en-GB" dirty="0" err="1"/>
              <a:t>i</a:t>
            </a:r>
            <a:r>
              <a:rPr lang="en-GB" dirty="0"/>
              <a:t> </a:t>
            </a:r>
            <a:r>
              <a:rPr lang="en-GB" dirty="0" err="1"/>
              <a:t>rhoi</a:t>
            </a:r>
            <a:r>
              <a:rPr lang="en-GB" dirty="0"/>
              <a:t> </a:t>
            </a:r>
            <a:r>
              <a:rPr lang="en-GB" dirty="0" err="1"/>
              <a:t>platfform</a:t>
            </a:r>
            <a:r>
              <a:rPr lang="en-GB" dirty="0"/>
              <a:t> </a:t>
            </a:r>
            <a:r>
              <a:rPr lang="en-GB" dirty="0" err="1"/>
              <a:t>i</a:t>
            </a:r>
            <a:r>
              <a:rPr lang="en-GB" dirty="0"/>
              <a:t> </a:t>
            </a:r>
            <a:r>
              <a:rPr lang="en-GB" dirty="0" err="1"/>
              <a:t>bobl</a:t>
            </a:r>
            <a:r>
              <a:rPr lang="en-GB" dirty="0"/>
              <a:t> </a:t>
            </a:r>
            <a:r>
              <a:rPr lang="en-GB" dirty="0" err="1"/>
              <a:t>ifanc</a:t>
            </a:r>
            <a:r>
              <a:rPr lang="en-GB" dirty="0"/>
              <a:t> </a:t>
            </a:r>
            <a:r>
              <a:rPr lang="en-GB" dirty="0" err="1"/>
              <a:t>gael</a:t>
            </a:r>
            <a:r>
              <a:rPr lang="en-GB" dirty="0"/>
              <a:t> </a:t>
            </a:r>
            <a:r>
              <a:rPr lang="en-GB" dirty="0" err="1"/>
              <a:t>eu</a:t>
            </a:r>
            <a:r>
              <a:rPr lang="en-GB" dirty="0"/>
              <a:t> </a:t>
            </a:r>
            <a:r>
              <a:rPr lang="en-GB" dirty="0" err="1"/>
              <a:t>lleisiau</a:t>
            </a:r>
            <a:r>
              <a:rPr lang="en-GB" dirty="0"/>
              <a:t> </a:t>
            </a:r>
            <a:r>
              <a:rPr lang="en-GB" dirty="0" err="1"/>
              <a:t>wedi</a:t>
            </a:r>
            <a:r>
              <a:rPr lang="en-GB" dirty="0"/>
              <a:t> </a:t>
            </a:r>
            <a:r>
              <a:rPr lang="en-GB" dirty="0" err="1"/>
              <a:t>eu</a:t>
            </a:r>
            <a:r>
              <a:rPr lang="en-GB" dirty="0"/>
              <a:t> </a:t>
            </a:r>
            <a:r>
              <a:rPr lang="en-GB" dirty="0" err="1"/>
              <a:t>clywed</a:t>
            </a:r>
            <a:r>
              <a:rPr lang="en-GB" dirty="0"/>
              <a:t>. Mae 60 o </a:t>
            </a:r>
            <a:r>
              <a:rPr lang="en-GB" dirty="0" err="1"/>
              <a:t>bobl</a:t>
            </a:r>
            <a:r>
              <a:rPr lang="en-GB" dirty="0"/>
              <a:t> </a:t>
            </a:r>
            <a:r>
              <a:rPr lang="en-GB" dirty="0" err="1"/>
              <a:t>ifanc</a:t>
            </a:r>
            <a:r>
              <a:rPr lang="en-GB" dirty="0"/>
              <a:t> </a:t>
            </a:r>
            <a:r>
              <a:rPr lang="en-GB" dirty="0" err="1"/>
              <a:t>sydd</a:t>
            </a:r>
            <a:r>
              <a:rPr lang="en-GB" dirty="0"/>
              <a:t> </a:t>
            </a:r>
            <a:r>
              <a:rPr lang="en-GB" dirty="0" err="1"/>
              <a:t>yn</a:t>
            </a:r>
            <a:r>
              <a:rPr lang="en-GB" dirty="0"/>
              <a:t> dal y </a:t>
            </a:r>
            <a:r>
              <a:rPr lang="en-GB" dirty="0" err="1"/>
              <a:t>Llywdoraeth</a:t>
            </a:r>
            <a:r>
              <a:rPr lang="en-GB" dirty="0"/>
              <a:t> </a:t>
            </a:r>
            <a:r>
              <a:rPr lang="en-GB" dirty="0" err="1"/>
              <a:t>i</a:t>
            </a:r>
            <a:r>
              <a:rPr lang="en-GB"/>
              <a:t> </a:t>
            </a:r>
            <a:r>
              <a:rPr lang="en-GB" dirty="0" err="1"/>
              <a:t>gyfrif</a:t>
            </a:r>
            <a:r>
              <a:rPr lang="en-GB" dirty="0"/>
              <a:t> </a:t>
            </a:r>
            <a:r>
              <a:rPr lang="en-GB" dirty="0" err="1"/>
              <a:t>ar</a:t>
            </a:r>
            <a:r>
              <a:rPr lang="en-GB" dirty="0"/>
              <a:t> </a:t>
            </a:r>
            <a:r>
              <a:rPr lang="en-GB" dirty="0" err="1"/>
              <a:t>rhan</a:t>
            </a:r>
            <a:r>
              <a:rPr lang="en-GB" dirty="0"/>
              <a:t> </a:t>
            </a:r>
            <a:r>
              <a:rPr lang="en-GB" dirty="0" err="1"/>
              <a:t>pobl</a:t>
            </a:r>
            <a:r>
              <a:rPr lang="en-GB" dirty="0"/>
              <a:t> </a:t>
            </a:r>
            <a:r>
              <a:rPr lang="en-GB" dirty="0" err="1"/>
              <a:t>ifanc</a:t>
            </a:r>
            <a:r>
              <a:rPr lang="en-GB" dirty="0"/>
              <a:t> Cymru.</a:t>
            </a:r>
          </a:p>
        </p:txBody>
      </p:sp>
      <p:sp>
        <p:nvSpPr>
          <p:cNvPr id="4" name="Slide Number Placeholder 3"/>
          <p:cNvSpPr>
            <a:spLocks noGrp="1"/>
          </p:cNvSpPr>
          <p:nvPr>
            <p:ph type="sldNum" sz="quarter" idx="5"/>
          </p:nvPr>
        </p:nvSpPr>
        <p:spPr/>
        <p:txBody>
          <a:bodyPr/>
          <a:lstStyle/>
          <a:p>
            <a:fld id="{380DA807-3666-41B4-AA23-DBFBBB776B7B}" type="slidenum">
              <a:rPr lang="en-GB" smtClean="0"/>
              <a:t>5</a:t>
            </a:fld>
            <a:endParaRPr lang="en-GB"/>
          </a:p>
        </p:txBody>
      </p:sp>
    </p:spTree>
    <p:extLst>
      <p:ext uri="{BB962C8B-B14F-4D97-AF65-F5344CB8AC3E}">
        <p14:creationId xmlns:p14="http://schemas.microsoft.com/office/powerpoint/2010/main" val="2910101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542925"/>
            <a:ext cx="5875337" cy="33051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Gyda’r</a:t>
            </a:r>
            <a:r>
              <a:rPr lang="en-GB" dirty="0"/>
              <a:t> </a:t>
            </a:r>
            <a:r>
              <a:rPr lang="en-GB" dirty="0" err="1"/>
              <a:t>dasg</a:t>
            </a:r>
            <a:r>
              <a:rPr lang="en-GB" dirty="0"/>
              <a:t> </a:t>
            </a:r>
            <a:r>
              <a:rPr lang="en-GB" dirty="0" err="1"/>
              <a:t>hyn</a:t>
            </a:r>
            <a:r>
              <a:rPr lang="en-GB" dirty="0"/>
              <a:t> </a:t>
            </a:r>
            <a:r>
              <a:rPr lang="en-GB" dirty="0" err="1"/>
              <a:t>hefyd</a:t>
            </a:r>
            <a:r>
              <a:rPr lang="en-GB" dirty="0"/>
              <a:t> </a:t>
            </a:r>
            <a:r>
              <a:rPr lang="en-GB" dirty="0" err="1"/>
              <a:t>yn</a:t>
            </a:r>
            <a:r>
              <a:rPr lang="en-GB" dirty="0"/>
              <a:t> </a:t>
            </a:r>
            <a:r>
              <a:rPr lang="en-GB" dirty="0" err="1"/>
              <a:t>werth</a:t>
            </a:r>
            <a:r>
              <a:rPr lang="en-GB" dirty="0"/>
              <a:t> </a:t>
            </a:r>
            <a:r>
              <a:rPr lang="en-GB" dirty="0" err="1"/>
              <a:t>pwysleisio</a:t>
            </a:r>
            <a:r>
              <a:rPr lang="en-GB" dirty="0"/>
              <a:t> </a:t>
            </a:r>
            <a:r>
              <a:rPr lang="en-GB" dirty="0" err="1"/>
              <a:t>fod</a:t>
            </a:r>
            <a:r>
              <a:rPr lang="en-GB" dirty="0"/>
              <a:t> </a:t>
            </a:r>
            <a:r>
              <a:rPr lang="en-GB" dirty="0" err="1"/>
              <a:t>sgôp</a:t>
            </a:r>
            <a:r>
              <a:rPr lang="en-GB" dirty="0"/>
              <a:t> </a:t>
            </a:r>
            <a:r>
              <a:rPr lang="en-GB" dirty="0" err="1"/>
              <a:t>gyda</a:t>
            </a:r>
            <a:r>
              <a:rPr lang="en-GB" dirty="0"/>
              <a:t> </a:t>
            </a:r>
            <a:r>
              <a:rPr lang="en-GB" dirty="0" err="1"/>
              <a:t>chyngorau</a:t>
            </a:r>
            <a:r>
              <a:rPr lang="en-GB" dirty="0"/>
              <a:t> </a:t>
            </a:r>
            <a:r>
              <a:rPr lang="en-GB" dirty="0" err="1"/>
              <a:t>ysgol</a:t>
            </a:r>
            <a:r>
              <a:rPr lang="en-GB" dirty="0"/>
              <a:t> – </a:t>
            </a:r>
            <a:r>
              <a:rPr lang="en-GB" dirty="0" err="1"/>
              <a:t>cyn</a:t>
            </a:r>
            <a:r>
              <a:rPr lang="en-GB" dirty="0"/>
              <a:t> </a:t>
            </a:r>
            <a:r>
              <a:rPr lang="en-GB" dirty="0" err="1"/>
              <a:t>etholadiau</a:t>
            </a:r>
            <a:r>
              <a:rPr lang="en-GB" dirty="0"/>
              <a:t> i </a:t>
            </a:r>
            <a:r>
              <a:rPr lang="en-GB" dirty="0" err="1"/>
              <a:t>greu</a:t>
            </a:r>
            <a:r>
              <a:rPr lang="en-GB" dirty="0"/>
              <a:t> </a:t>
            </a:r>
            <a:r>
              <a:rPr lang="en-GB" dirty="0" err="1"/>
              <a:t>maniffesto</a:t>
            </a:r>
            <a:r>
              <a:rPr lang="en-GB" dirty="0"/>
              <a:t> a </a:t>
            </a:r>
            <a:r>
              <a:rPr lang="en-GB" dirty="0" err="1"/>
              <a:t>pharatoi</a:t>
            </a:r>
            <a:r>
              <a:rPr lang="en-GB" dirty="0"/>
              <a:t> </a:t>
            </a:r>
            <a:r>
              <a:rPr lang="en-GB" dirty="0" err="1"/>
              <a:t>siarad</a:t>
            </a:r>
            <a:r>
              <a:rPr lang="en-GB" dirty="0"/>
              <a:t> </a:t>
            </a:r>
            <a:r>
              <a:rPr lang="en-GB" dirty="0" err="1"/>
              <a:t>gydag</a:t>
            </a:r>
            <a:r>
              <a:rPr lang="en-GB" dirty="0"/>
              <a:t> </a:t>
            </a:r>
            <a:r>
              <a:rPr lang="en-GB" dirty="0" err="1"/>
              <a:t>argyhoeddiad</a:t>
            </a:r>
            <a:r>
              <a:rPr lang="en-GB" dirty="0"/>
              <a:t> ac </a:t>
            </a:r>
            <a:r>
              <a:rPr lang="en-GB" dirty="0" err="1"/>
              <a:t>ysgrifennu</a:t>
            </a:r>
            <a:r>
              <a:rPr lang="en-GB" dirty="0"/>
              <a:t> </a:t>
            </a:r>
            <a:r>
              <a:rPr lang="en-GB" dirty="0" err="1"/>
              <a:t>pherswadiol</a:t>
            </a:r>
            <a:r>
              <a:rPr lang="en-GB" dirty="0"/>
              <a:t> </a:t>
            </a:r>
            <a:r>
              <a:rPr lang="en-GB" dirty="0" err="1"/>
              <a:t>ayyb</a:t>
            </a:r>
            <a:r>
              <a:rPr lang="en-GB" dirty="0"/>
              <a:t>. Mae </a:t>
            </a:r>
            <a:r>
              <a:rPr lang="en-GB" dirty="0" err="1"/>
              <a:t>tasgau</a:t>
            </a:r>
            <a:r>
              <a:rPr lang="en-GB" dirty="0"/>
              <a:t> </a:t>
            </a:r>
            <a:r>
              <a:rPr lang="en-GB" dirty="0" err="1"/>
              <a:t>tebyg</a:t>
            </a:r>
            <a:r>
              <a:rPr lang="en-GB" dirty="0"/>
              <a:t> </a:t>
            </a:r>
            <a:r>
              <a:rPr lang="en-GB" dirty="0" err="1"/>
              <a:t>yn</a:t>
            </a:r>
            <a:r>
              <a:rPr lang="en-GB" dirty="0"/>
              <a:t> </a:t>
            </a:r>
            <a:r>
              <a:rPr lang="en-GB" dirty="0" err="1"/>
              <a:t>gymorth</a:t>
            </a:r>
            <a:r>
              <a:rPr lang="en-GB" dirty="0"/>
              <a:t> I </a:t>
            </a:r>
            <a:r>
              <a:rPr lang="en-GB" dirty="0" err="1"/>
              <a:t>fodelu</a:t>
            </a:r>
            <a:r>
              <a:rPr lang="en-GB" dirty="0"/>
              <a:t> y </a:t>
            </a:r>
            <a:r>
              <a:rPr lang="en-GB" dirty="0" err="1"/>
              <a:t>cysyniad</a:t>
            </a:r>
            <a:r>
              <a:rPr lang="en-GB" dirty="0"/>
              <a:t> o </a:t>
            </a:r>
            <a:r>
              <a:rPr lang="en-GB" dirty="0" err="1"/>
              <a:t>gyngor</a:t>
            </a:r>
            <a:r>
              <a:rPr lang="en-GB" dirty="0"/>
              <a:t> </a:t>
            </a:r>
            <a:r>
              <a:rPr lang="en-GB" dirty="0" err="1"/>
              <a:t>ysgol</a:t>
            </a:r>
            <a:r>
              <a:rPr lang="en-GB" dirty="0"/>
              <a:t> </a:t>
            </a:r>
            <a:r>
              <a:rPr lang="en-GB" dirty="0" err="1"/>
              <a:t>ar</a:t>
            </a:r>
            <a:r>
              <a:rPr lang="en-GB" dirty="0"/>
              <a:t> </a:t>
            </a:r>
            <a:r>
              <a:rPr lang="en-GB" dirty="0" err="1"/>
              <a:t>fodel</a:t>
            </a:r>
            <a:r>
              <a:rPr lang="en-GB" dirty="0"/>
              <a:t> a </a:t>
            </a:r>
            <a:r>
              <a:rPr lang="en-GB" dirty="0" err="1"/>
              <a:t>fyuddai</a:t>
            </a:r>
            <a:r>
              <a:rPr lang="en-GB" dirty="0"/>
              <a:t> </a:t>
            </a:r>
            <a:r>
              <a:rPr lang="en-GB" dirty="0" err="1"/>
              <a:t>efallai</a:t>
            </a:r>
            <a:r>
              <a:rPr lang="en-GB" dirty="0"/>
              <a:t> </a:t>
            </a:r>
            <a:r>
              <a:rPr lang="en-GB" dirty="0" err="1"/>
              <a:t>yn</a:t>
            </a:r>
            <a:r>
              <a:rPr lang="en-GB" dirty="0"/>
              <a:t> </a:t>
            </a:r>
            <a:r>
              <a:rPr lang="en-GB" dirty="0" err="1"/>
              <a:t>ddefnyddiol</a:t>
            </a:r>
            <a:r>
              <a:rPr lang="en-GB" dirty="0"/>
              <a:t>: </a:t>
            </a:r>
            <a:r>
              <a:rPr lang="en-GB" dirty="0" err="1"/>
              <a:t>mae’r</a:t>
            </a:r>
            <a:r>
              <a:rPr lang="en-GB" dirty="0"/>
              <a:t> </a:t>
            </a:r>
            <a:r>
              <a:rPr lang="en-GB" dirty="0" err="1"/>
              <a:t>senedd</a:t>
            </a:r>
            <a:r>
              <a:rPr lang="en-GB" dirty="0"/>
              <a:t> </a:t>
            </a:r>
            <a:r>
              <a:rPr lang="en-GB" dirty="0" err="1"/>
              <a:t>ieuenctid</a:t>
            </a:r>
            <a:r>
              <a:rPr lang="en-GB" dirty="0"/>
              <a:t> </a:t>
            </a:r>
            <a:r>
              <a:rPr lang="en-GB" dirty="0" err="1"/>
              <a:t>yn</a:t>
            </a:r>
            <a:r>
              <a:rPr lang="en-GB" dirty="0"/>
              <a:t> </a:t>
            </a:r>
            <a:r>
              <a:rPr lang="en-GB" dirty="0" err="1"/>
              <a:t>cael</a:t>
            </a:r>
            <a:r>
              <a:rPr lang="en-GB" dirty="0"/>
              <a:t> </a:t>
            </a:r>
            <a:r>
              <a:rPr lang="en-GB" dirty="0" err="1"/>
              <a:t>eu</a:t>
            </a:r>
            <a:r>
              <a:rPr lang="en-GB" dirty="0"/>
              <a:t> </a:t>
            </a:r>
            <a:r>
              <a:rPr lang="en-GB" dirty="0" err="1"/>
              <a:t>hethol</a:t>
            </a:r>
            <a:r>
              <a:rPr lang="en-GB" dirty="0"/>
              <a:t>, </a:t>
            </a:r>
            <a:r>
              <a:rPr lang="en-GB" dirty="0" err="1"/>
              <a:t>maent</a:t>
            </a:r>
            <a:r>
              <a:rPr lang="en-GB" dirty="0"/>
              <a:t> </a:t>
            </a:r>
            <a:r>
              <a:rPr lang="en-GB" dirty="0" err="1"/>
              <a:t>wedyn</a:t>
            </a:r>
            <a:r>
              <a:rPr lang="en-GB" dirty="0"/>
              <a:t> </a:t>
            </a:r>
            <a:r>
              <a:rPr lang="en-GB" dirty="0" err="1"/>
              <a:t>yn</a:t>
            </a:r>
            <a:r>
              <a:rPr lang="en-GB" dirty="0"/>
              <a:t> </a:t>
            </a:r>
            <a:r>
              <a:rPr lang="en-GB" dirty="0" err="1"/>
              <a:t>dewis</a:t>
            </a:r>
            <a:r>
              <a:rPr lang="en-GB" dirty="0"/>
              <a:t> </a:t>
            </a:r>
            <a:r>
              <a:rPr lang="en-GB" dirty="0" err="1"/>
              <a:t>eu</a:t>
            </a:r>
            <a:r>
              <a:rPr lang="en-GB" dirty="0"/>
              <a:t> </a:t>
            </a:r>
            <a:r>
              <a:rPr lang="en-GB" dirty="0" err="1"/>
              <a:t>pynciau</a:t>
            </a:r>
            <a:r>
              <a:rPr lang="en-GB" dirty="0"/>
              <a:t> o </a:t>
            </a:r>
            <a:r>
              <a:rPr lang="en-GB" dirty="0" err="1"/>
              <a:t>bwys</a:t>
            </a:r>
            <a:r>
              <a:rPr lang="en-GB" dirty="0"/>
              <a:t>, </a:t>
            </a:r>
            <a:r>
              <a:rPr lang="en-GB" dirty="0" err="1"/>
              <a:t>trwy</a:t>
            </a:r>
            <a:r>
              <a:rPr lang="en-GB" dirty="0"/>
              <a:t> </a:t>
            </a:r>
            <a:r>
              <a:rPr lang="en-GB" dirty="0" err="1"/>
              <a:t>bleidlais</a:t>
            </a:r>
            <a:r>
              <a:rPr lang="en-GB" dirty="0"/>
              <a:t> ac </a:t>
            </a:r>
            <a:r>
              <a:rPr lang="en-GB" dirty="0" err="1"/>
              <a:t>yna</a:t>
            </a:r>
            <a:r>
              <a:rPr lang="en-GB" dirty="0"/>
              <a:t> </a:t>
            </a:r>
            <a:r>
              <a:rPr lang="en-GB" dirty="0" err="1"/>
              <a:t>yn</a:t>
            </a:r>
            <a:r>
              <a:rPr lang="en-GB" dirty="0"/>
              <a:t> </a:t>
            </a:r>
            <a:r>
              <a:rPr lang="en-GB" dirty="0" err="1"/>
              <a:t>creu</a:t>
            </a:r>
            <a:r>
              <a:rPr lang="en-GB" dirty="0"/>
              <a:t> </a:t>
            </a:r>
            <a:r>
              <a:rPr lang="en-GB" dirty="0" err="1"/>
              <a:t>Pwyllgorau</a:t>
            </a:r>
            <a:r>
              <a:rPr lang="en-GB" dirty="0"/>
              <a:t> – </a:t>
            </a:r>
            <a:r>
              <a:rPr lang="en-GB" dirty="0" err="1"/>
              <a:t>yn</a:t>
            </a:r>
            <a:r>
              <a:rPr lang="en-GB" dirty="0"/>
              <a:t> </a:t>
            </a:r>
            <a:r>
              <a:rPr lang="en-GB" dirty="0" err="1"/>
              <a:t>debyg</a:t>
            </a:r>
            <a:r>
              <a:rPr lang="en-GB" dirty="0"/>
              <a:t> I </a:t>
            </a:r>
            <a:r>
              <a:rPr lang="en-GB" dirty="0" err="1"/>
              <a:t>Bwyllgorau’r</a:t>
            </a:r>
            <a:r>
              <a:rPr lang="en-GB" dirty="0"/>
              <a:t> Senedd </a:t>
            </a:r>
            <a:r>
              <a:rPr lang="en-GB" dirty="0" err="1"/>
              <a:t>ei</a:t>
            </a:r>
            <a:r>
              <a:rPr lang="en-GB" dirty="0"/>
              <a:t> </a:t>
            </a:r>
            <a:r>
              <a:rPr lang="en-GB" dirty="0" err="1"/>
              <a:t>hun</a:t>
            </a:r>
            <a:r>
              <a:rPr lang="en-GB" dirty="0"/>
              <a:t>. Mae </a:t>
            </a:r>
            <a:r>
              <a:rPr lang="en-GB" dirty="0" err="1"/>
              <a:t>tasgau</a:t>
            </a:r>
            <a:r>
              <a:rPr lang="en-GB" dirty="0"/>
              <a:t> </a:t>
            </a:r>
            <a:r>
              <a:rPr lang="en-GB" dirty="0" err="1"/>
              <a:t>tebyg</a:t>
            </a:r>
            <a:r>
              <a:rPr lang="en-GB" dirty="0"/>
              <a:t> </a:t>
            </a:r>
            <a:r>
              <a:rPr lang="en-GB" dirty="0" err="1"/>
              <a:t>yn</a:t>
            </a:r>
            <a:r>
              <a:rPr lang="en-GB" dirty="0"/>
              <a:t> </a:t>
            </a:r>
            <a:r>
              <a:rPr lang="en-GB" dirty="0" err="1"/>
              <a:t>helpu</a:t>
            </a:r>
            <a:r>
              <a:rPr lang="en-GB" dirty="0"/>
              <a:t> </a:t>
            </a:r>
            <a:r>
              <a:rPr lang="en-GB" dirty="0" err="1"/>
              <a:t>cydlynnu</a:t>
            </a:r>
            <a:r>
              <a:rPr lang="en-GB" dirty="0"/>
              <a:t> </a:t>
            </a:r>
            <a:r>
              <a:rPr lang="en-GB" dirty="0" err="1"/>
              <a:t>gweledigaeth</a:t>
            </a:r>
            <a:r>
              <a:rPr lang="en-GB" dirty="0"/>
              <a:t> </a:t>
            </a:r>
            <a:r>
              <a:rPr lang="en-GB" dirty="0" err="1"/>
              <a:t>grwpiau</a:t>
            </a:r>
            <a:r>
              <a:rPr lang="en-GB" dirty="0"/>
              <a:t> neu </a:t>
            </a:r>
            <a:r>
              <a:rPr lang="en-GB" dirty="0" err="1"/>
              <a:t>bwyllgorau</a:t>
            </a:r>
            <a:r>
              <a:rPr lang="en-GB" dirty="0"/>
              <a:t> </a:t>
            </a:r>
            <a:r>
              <a:rPr lang="en-GB" dirty="0" err="1"/>
              <a:t>llai</a:t>
            </a:r>
            <a:r>
              <a:rPr lang="en-GB" dirty="0"/>
              <a:t> a </a:t>
            </a:r>
            <a:r>
              <a:rPr lang="en-GB" dirty="0" err="1"/>
              <a:t>ffocysu’r</a:t>
            </a:r>
            <a:r>
              <a:rPr lang="en-GB" dirty="0"/>
              <a:t> </a:t>
            </a:r>
            <a:r>
              <a:rPr lang="en-GB" dirty="0" err="1"/>
              <a:t>meddwl</a:t>
            </a:r>
            <a:r>
              <a:rPr lang="en-GB" dirty="0"/>
              <a:t> </a:t>
            </a:r>
            <a:r>
              <a:rPr lang="en-GB" dirty="0" err="1"/>
              <a:t>pebaech</a:t>
            </a:r>
            <a:r>
              <a:rPr lang="en-GB" dirty="0"/>
              <a:t> am </a:t>
            </a:r>
            <a:r>
              <a:rPr lang="en-GB" dirty="0" err="1"/>
              <a:t>ddewis</a:t>
            </a:r>
            <a:r>
              <a:rPr lang="en-GB" dirty="0"/>
              <a:t> </a:t>
            </a:r>
            <a:r>
              <a:rPr lang="en-GB" dirty="0" err="1"/>
              <a:t>pwnc</a:t>
            </a:r>
            <a:r>
              <a:rPr lang="en-GB" dirty="0"/>
              <a:t> </a:t>
            </a:r>
            <a:r>
              <a:rPr lang="en-GB" dirty="0" err="1"/>
              <a:t>perthnasol</a:t>
            </a:r>
            <a:r>
              <a:rPr lang="en-GB" dirty="0"/>
              <a:t> </a:t>
            </a:r>
            <a:r>
              <a:rPr lang="en-GB" dirty="0" err="1"/>
              <a:t>I’r</a:t>
            </a:r>
            <a:r>
              <a:rPr lang="en-GB" dirty="0"/>
              <a:t> </a:t>
            </a:r>
            <a:r>
              <a:rPr lang="en-GB" dirty="0" err="1"/>
              <a:t>grwp</a:t>
            </a:r>
            <a:r>
              <a:rPr lang="en-GB" dirty="0"/>
              <a:t> </a:t>
            </a:r>
            <a:r>
              <a:rPr lang="en-GB" dirty="0" err="1"/>
              <a:t>ei</a:t>
            </a:r>
            <a:r>
              <a:rPr lang="en-GB" dirty="0"/>
              <a:t> </a:t>
            </a:r>
            <a:r>
              <a:rPr lang="en-GB" dirty="0" err="1"/>
              <a:t>hun</a:t>
            </a:r>
            <a:r>
              <a:rPr lang="en-GB" dirty="0"/>
              <a:t> neu </a:t>
            </a:r>
            <a:r>
              <a:rPr lang="en-GB" dirty="0" err="1"/>
              <a:t>ei</a:t>
            </a:r>
            <a:r>
              <a:rPr lang="en-GB" dirty="0"/>
              <a:t> </a:t>
            </a:r>
            <a:r>
              <a:rPr lang="en-GB" dirty="0" err="1"/>
              <a:t>ddod</a:t>
            </a:r>
            <a:r>
              <a:rPr lang="en-GB" dirty="0"/>
              <a:t> a </a:t>
            </a:r>
            <a:r>
              <a:rPr lang="en-GB" dirty="0" err="1"/>
              <a:t>fewn</a:t>
            </a:r>
            <a:r>
              <a:rPr lang="en-GB" dirty="0"/>
              <a:t> </a:t>
            </a:r>
            <a:r>
              <a:rPr lang="en-GB" dirty="0" err="1"/>
              <a:t>I’w</a:t>
            </a:r>
            <a:r>
              <a:rPr lang="en-GB" dirty="0"/>
              <a:t> </a:t>
            </a:r>
            <a:r>
              <a:rPr lang="en-GB" dirty="0" err="1"/>
              <a:t>gaith</a:t>
            </a:r>
            <a:r>
              <a:rPr lang="en-GB" dirty="0"/>
              <a:t> </a:t>
            </a:r>
            <a:r>
              <a:rPr lang="en-GB" dirty="0" err="1"/>
              <a:t>nhw</a:t>
            </a:r>
            <a:r>
              <a:rPr lang="en-GB" dirty="0"/>
              <a:t> </a:t>
            </a:r>
            <a:r>
              <a:rPr lang="en-GB" dirty="0" err="1"/>
              <a:t>eu</a:t>
            </a:r>
            <a:r>
              <a:rPr lang="en-GB" dirty="0"/>
              <a:t> </a:t>
            </a:r>
            <a:r>
              <a:rPr lang="en-GB" dirty="0" err="1"/>
              <a:t>hunain</a:t>
            </a:r>
            <a:r>
              <a:rPr lang="en-GB" dirty="0"/>
              <a:t>. </a:t>
            </a:r>
          </a:p>
          <a:p>
            <a:endParaRPr lang="en-GB"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7D6E7B-9A53-4928-B365-D5CBE4F8B956}" type="slidenum">
              <a:rPr kumimoji="0" lang="en-GB" sz="1000" b="0" i="0" u="none" strike="noStrike" kern="1200" cap="none" spc="0" normalizeH="0" baseline="0" noProof="0" smtClean="0">
                <a:ln>
                  <a:noFill/>
                </a:ln>
                <a:solidFill>
                  <a:prstClr val="black"/>
                </a:solidFill>
                <a:effectLst/>
                <a:uLnTx/>
                <a:uFillTx/>
                <a:latin typeface="Montserrat 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GB" sz="1000" b="0" i="0" u="none" strike="noStrike" kern="1200" cap="none" spc="0" normalizeH="0" baseline="0" noProof="0">
              <a:ln>
                <a:noFill/>
              </a:ln>
              <a:solidFill>
                <a:prstClr val="black"/>
              </a:solidFill>
              <a:effectLst/>
              <a:uLnTx/>
              <a:uFillTx/>
              <a:latin typeface="Montserrat Light"/>
              <a:ea typeface="+mn-ea"/>
              <a:cs typeface="+mn-cs"/>
            </a:endParaRPr>
          </a:p>
        </p:txBody>
      </p:sp>
    </p:spTree>
    <p:extLst>
      <p:ext uri="{BB962C8B-B14F-4D97-AF65-F5344CB8AC3E}">
        <p14:creationId xmlns:p14="http://schemas.microsoft.com/office/powerpoint/2010/main" val="3928032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https://www.youtube.com/watch?v=-0ROaNTJBik – </a:t>
            </a:r>
            <a:r>
              <a:rPr lang="en-GB" dirty="0" err="1"/>
              <a:t>gwyliwch</a:t>
            </a:r>
            <a:r>
              <a:rPr lang="en-GB" dirty="0"/>
              <a:t> y clip am </a:t>
            </a:r>
            <a:r>
              <a:rPr lang="en-GB" dirty="0" err="1"/>
              <a:t>ysbrydoliaeth</a:t>
            </a:r>
            <a:r>
              <a:rPr lang="en-GB" dirty="0"/>
              <a:t> – </a:t>
            </a:r>
            <a:r>
              <a:rPr lang="en-GB" dirty="0" err="1"/>
              <a:t>ffordd</a:t>
            </a:r>
            <a:r>
              <a:rPr lang="en-GB" dirty="0"/>
              <a:t> da o </a:t>
            </a:r>
            <a:r>
              <a:rPr lang="en-GB" dirty="0" err="1"/>
              <a:t>ddangos</a:t>
            </a:r>
            <a:r>
              <a:rPr lang="en-GB" dirty="0"/>
              <a:t> </a:t>
            </a:r>
            <a:r>
              <a:rPr lang="en-GB" dirty="0" err="1"/>
              <a:t>disgyblion</a:t>
            </a:r>
            <a:r>
              <a:rPr lang="en-GB" dirty="0"/>
              <a:t> </a:t>
            </a:r>
            <a:r>
              <a:rPr lang="en-GB" dirty="0" err="1"/>
              <a:t>fod</a:t>
            </a:r>
            <a:r>
              <a:rPr lang="en-GB" dirty="0"/>
              <a:t> </a:t>
            </a:r>
            <a:r>
              <a:rPr lang="en-GB" dirty="0" err="1"/>
              <a:t>pobl</a:t>
            </a:r>
            <a:r>
              <a:rPr lang="en-GB" dirty="0"/>
              <a:t> </a:t>
            </a:r>
            <a:r>
              <a:rPr lang="en-GB" dirty="0" err="1"/>
              <a:t>ifanc</a:t>
            </a:r>
            <a:r>
              <a:rPr lang="en-GB" dirty="0"/>
              <a:t> </a:t>
            </a:r>
            <a:r>
              <a:rPr lang="en-GB" dirty="0" err="1"/>
              <a:t>eraill</a:t>
            </a:r>
            <a:r>
              <a:rPr lang="en-GB" dirty="0"/>
              <a:t> </a:t>
            </a:r>
            <a:r>
              <a:rPr lang="en-GB" dirty="0" err="1"/>
              <a:t>yn</a:t>
            </a:r>
            <a:r>
              <a:rPr lang="en-GB" dirty="0"/>
              <a:t> </a:t>
            </a:r>
            <a:r>
              <a:rPr lang="en-GB" dirty="0" err="1"/>
              <a:t>gwneud</a:t>
            </a:r>
            <a:r>
              <a:rPr lang="en-GB" dirty="0"/>
              <a:t> </a:t>
            </a:r>
            <a:r>
              <a:rPr lang="en-GB" dirty="0" err="1"/>
              <a:t>pethau</a:t>
            </a:r>
            <a:r>
              <a:rPr lang="en-GB" dirty="0"/>
              <a:t> </a:t>
            </a:r>
            <a:r>
              <a:rPr lang="en-GB" dirty="0" err="1"/>
              <a:t>tebyg</a:t>
            </a:r>
            <a:r>
              <a:rPr lang="en-GB" dirty="0"/>
              <a:t> I </a:t>
            </a:r>
            <a:r>
              <a:rPr lang="en-GB" dirty="0" err="1"/>
              <a:t>waith</a:t>
            </a:r>
            <a:r>
              <a:rPr lang="en-GB" dirty="0"/>
              <a:t> y </a:t>
            </a:r>
            <a:r>
              <a:rPr lang="en-GB" dirty="0" err="1"/>
              <a:t>cyngor</a:t>
            </a:r>
            <a:r>
              <a:rPr lang="en-GB" dirty="0"/>
              <a:t> </a:t>
            </a:r>
            <a:r>
              <a:rPr lang="en-GB" dirty="0" err="1"/>
              <a:t>ysgol</a:t>
            </a:r>
            <a:r>
              <a:rPr lang="en-GB" dirty="0"/>
              <a:t> </a:t>
            </a:r>
            <a:r>
              <a:rPr lang="en-GB" dirty="0" err="1"/>
              <a:t>ayyb</a:t>
            </a:r>
            <a:r>
              <a:rPr lang="en-GB" dirty="0"/>
              <a:t>.</a:t>
            </a:r>
          </a:p>
        </p:txBody>
      </p:sp>
      <p:sp>
        <p:nvSpPr>
          <p:cNvPr id="4" name="Slide Number Placeholder 3"/>
          <p:cNvSpPr>
            <a:spLocks noGrp="1"/>
          </p:cNvSpPr>
          <p:nvPr>
            <p:ph type="sldNum" sz="quarter" idx="5"/>
          </p:nvPr>
        </p:nvSpPr>
        <p:spPr/>
        <p:txBody>
          <a:bodyPr/>
          <a:lstStyle/>
          <a:p>
            <a:fld id="{380DA807-3666-41B4-AA23-DBFBBB776B7B}" type="slidenum">
              <a:rPr lang="en-GB" smtClean="0"/>
              <a:t>8</a:t>
            </a:fld>
            <a:endParaRPr lang="en-GB"/>
          </a:p>
        </p:txBody>
      </p:sp>
    </p:spTree>
    <p:extLst>
      <p:ext uri="{BB962C8B-B14F-4D97-AF65-F5344CB8AC3E}">
        <p14:creationId xmlns:p14="http://schemas.microsoft.com/office/powerpoint/2010/main" val="1189891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Master" Target="../slideMasters/slideMaster5.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2.svg"/><Relationship Id="rId3" Type="http://schemas.openxmlformats.org/officeDocument/2006/relationships/image" Target="../media/image38.svg"/><Relationship Id="rId7" Type="http://schemas.openxmlformats.org/officeDocument/2006/relationships/image" Target="../media/image24.svg"/><Relationship Id="rId12" Type="http://schemas.openxmlformats.org/officeDocument/2006/relationships/image" Target="../media/image21.png"/><Relationship Id="rId2" Type="http://schemas.openxmlformats.org/officeDocument/2006/relationships/image" Target="../media/image37.png"/><Relationship Id="rId1" Type="http://schemas.openxmlformats.org/officeDocument/2006/relationships/slideMaster" Target="../slideMasters/slideMaster10.xml"/><Relationship Id="rId6" Type="http://schemas.openxmlformats.org/officeDocument/2006/relationships/image" Target="../media/image23.png"/><Relationship Id="rId11" Type="http://schemas.openxmlformats.org/officeDocument/2006/relationships/image" Target="../media/image14.svg"/><Relationship Id="rId5" Type="http://schemas.openxmlformats.org/officeDocument/2006/relationships/image" Target="../media/image39.svg"/><Relationship Id="rId10" Type="http://schemas.openxmlformats.org/officeDocument/2006/relationships/image" Target="../media/image13.png"/><Relationship Id="rId4" Type="http://schemas.openxmlformats.org/officeDocument/2006/relationships/image" Target="../media/image25.png"/><Relationship Id="rId9" Type="http://schemas.openxmlformats.org/officeDocument/2006/relationships/image" Target="../media/image16.sv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Master" Target="../slideMasters/slideMaster13.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1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English">
    <p:spTree>
      <p:nvGrpSpPr>
        <p:cNvPr id="1" name=""/>
        <p:cNvGrpSpPr/>
        <p:nvPr/>
      </p:nvGrpSpPr>
      <p:grpSpPr>
        <a:xfrm>
          <a:off x="0" y="0"/>
          <a:ext cx="0" cy="0"/>
          <a:chOff x="0" y="0"/>
          <a:chExt cx="0" cy="0"/>
        </a:xfrm>
      </p:grpSpPr>
      <p:sp>
        <p:nvSpPr>
          <p:cNvPr id="13" name="Text Placeholder 11"/>
          <p:cNvSpPr>
            <a:spLocks noGrp="1"/>
          </p:cNvSpPr>
          <p:nvPr>
            <p:ph type="body" sz="quarter" idx="11" hasCustomPrompt="1"/>
          </p:nvPr>
        </p:nvSpPr>
        <p:spPr>
          <a:xfrm>
            <a:off x="720000" y="1232662"/>
            <a:ext cx="10752000" cy="3948937"/>
          </a:xfrm>
          <a:prstGeom prst="rect">
            <a:avLst/>
          </a:prstGeom>
        </p:spPr>
        <p:txBody>
          <a:bodyPr lIns="0" tIns="0" rIns="0" bIns="0" anchor="ctr" anchorCtr="0"/>
          <a:lstStyle>
            <a:lvl1pPr marL="0" indent="0">
              <a:buNone/>
              <a:defRPr sz="5000" b="1">
                <a:solidFill>
                  <a:srgbClr val="414042"/>
                </a:solidFill>
                <a:latin typeface="+mj-lt"/>
              </a:defRPr>
            </a:lvl1pPr>
            <a:lvl2pPr>
              <a:defRPr sz="5000"/>
            </a:lvl2pPr>
            <a:lvl3pPr>
              <a:defRPr sz="5000"/>
            </a:lvl3pPr>
            <a:lvl4pPr>
              <a:defRPr sz="5000"/>
            </a:lvl4pPr>
            <a:lvl5pPr>
              <a:defRPr sz="5000"/>
            </a:lvl5pPr>
          </a:lstStyle>
          <a:p>
            <a:pPr lvl="0"/>
            <a:r>
              <a:rPr lang="en-GB"/>
              <a:t>Click to add a title to your presentation</a:t>
            </a:r>
          </a:p>
        </p:txBody>
      </p:sp>
    </p:spTree>
    <p:extLst>
      <p:ext uri="{BB962C8B-B14F-4D97-AF65-F5344CB8AC3E}">
        <p14:creationId xmlns:p14="http://schemas.microsoft.com/office/powerpoint/2010/main" val="1343680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
    <p:spTree>
      <p:nvGrpSpPr>
        <p:cNvPr id="1" name=""/>
        <p:cNvGrpSpPr/>
        <p:nvPr/>
      </p:nvGrpSpPr>
      <p:grpSpPr>
        <a:xfrm>
          <a:off x="0" y="0"/>
          <a:ext cx="0" cy="0"/>
          <a:chOff x="0" y="0"/>
          <a:chExt cx="0" cy="0"/>
        </a:xfrm>
      </p:grpSpPr>
      <p:sp>
        <p:nvSpPr>
          <p:cNvPr id="8" name="Content Placeholder 2"/>
          <p:cNvSpPr>
            <a:spLocks noGrp="1"/>
          </p:cNvSpPr>
          <p:nvPr>
            <p:ph sz="quarter" idx="11" hasCustomPrompt="1"/>
          </p:nvPr>
        </p:nvSpPr>
        <p:spPr>
          <a:xfrm>
            <a:off x="2459865" y="2133600"/>
            <a:ext cx="9012135" cy="3094400"/>
          </a:xfrm>
          <a:prstGeom prst="rect">
            <a:avLst/>
          </a:prstGeom>
        </p:spPr>
        <p:txBody>
          <a:bodyPr lIns="0" tIns="0" rIns="0" bIns="0"/>
          <a:lstStyle>
            <a:lvl1pPr marL="0" indent="0">
              <a:buFont typeface="Wingdings" panose="05000000000000000000" pitchFamily="2" charset="2"/>
              <a:buNone/>
              <a:defRPr sz="3600" baseline="0">
                <a:solidFill>
                  <a:srgbClr val="414042"/>
                </a:solidFill>
                <a:latin typeface="Montserrat Light" panose="00000400000000000000" pitchFamily="2" charset="0"/>
              </a:defRPr>
            </a:lvl1pPr>
            <a:lvl2pPr marL="514350" indent="-171450">
              <a:buFont typeface="Wingdings" panose="05000000000000000000" pitchFamily="2" charset="2"/>
              <a:buChar char="§"/>
              <a:defRPr sz="3200">
                <a:solidFill>
                  <a:srgbClr val="414042"/>
                </a:solidFill>
                <a:latin typeface="Montserrat Light" panose="00000400000000000000" pitchFamily="2" charset="0"/>
              </a:defRPr>
            </a:lvl2pPr>
            <a:lvl3pPr marL="857250" indent="-171450">
              <a:buFont typeface="Wingdings" panose="05000000000000000000" pitchFamily="2" charset="2"/>
              <a:buChar char="§"/>
              <a:defRPr sz="2400">
                <a:solidFill>
                  <a:srgbClr val="414042"/>
                </a:solidFill>
                <a:latin typeface="Montserrat Light" panose="00000400000000000000" pitchFamily="2" charset="0"/>
              </a:defRPr>
            </a:lvl3pPr>
            <a:lvl4pPr marL="1200150" indent="-171450">
              <a:buFont typeface="Wingdings" panose="05000000000000000000" pitchFamily="2" charset="2"/>
              <a:buChar char="§"/>
              <a:defRPr sz="2000">
                <a:solidFill>
                  <a:srgbClr val="414042"/>
                </a:solidFill>
                <a:latin typeface="Montserrat Light" panose="00000400000000000000" pitchFamily="2" charset="0"/>
              </a:defRPr>
            </a:lvl4pPr>
            <a:lvl5pPr marL="1543050" indent="-171450">
              <a:buFont typeface="Wingdings" panose="05000000000000000000" pitchFamily="2" charset="2"/>
              <a:buChar char="§"/>
              <a:defRPr sz="2000">
                <a:solidFill>
                  <a:srgbClr val="414042"/>
                </a:solidFill>
                <a:latin typeface="Montserrat Light" panose="00000400000000000000" pitchFamily="2" charset="0"/>
              </a:defRPr>
            </a:lvl5pPr>
          </a:lstStyle>
          <a:p>
            <a:pPr lvl="0"/>
            <a:r>
              <a:rPr lang="en-US"/>
              <a:t>Click to add a quote</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759646" y="2133623"/>
            <a:ext cx="1275543" cy="1275543"/>
          </a:xfrm>
          <a:prstGeom prst="rect">
            <a:avLst/>
          </a:prstGeom>
        </p:spPr>
      </p:pic>
      <p:sp>
        <p:nvSpPr>
          <p:cNvPr id="5" name="Content Placeholder 2">
            <a:extLst>
              <a:ext uri="{FF2B5EF4-FFF2-40B4-BE49-F238E27FC236}">
                <a16:creationId xmlns:a16="http://schemas.microsoft.com/office/drawing/2014/main" id="{9AC27558-3C65-492C-8C0C-6F168264A811}"/>
              </a:ext>
            </a:extLst>
          </p:cNvPr>
          <p:cNvSpPr>
            <a:spLocks noGrp="1"/>
          </p:cNvSpPr>
          <p:nvPr>
            <p:ph sz="quarter" idx="12"/>
          </p:nvPr>
        </p:nvSpPr>
        <p:spPr>
          <a:xfrm>
            <a:off x="719999" y="1376892"/>
            <a:ext cx="10752001" cy="477308"/>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2000" b="1">
                <a:solidFill>
                  <a:srgbClr val="C90774"/>
                </a:solidFill>
                <a:latin typeface="Montserrat" panose="00000500000000000000" pitchFamily="2" charset="0"/>
              </a:defRPr>
            </a:lvl1pPr>
            <a:lvl2pPr marL="514350" indent="-171450">
              <a:lnSpc>
                <a:spcPct val="100000"/>
              </a:lnSpc>
              <a:spcBef>
                <a:spcPts val="0"/>
              </a:spcBef>
              <a:spcAft>
                <a:spcPts val="1200"/>
              </a:spcAft>
              <a:buFont typeface="Wingdings" panose="05000000000000000000" pitchFamily="2" charset="2"/>
              <a:buChar char="§"/>
              <a:defRPr sz="2000">
                <a:solidFill>
                  <a:srgbClr val="C90774"/>
                </a:solidFill>
              </a:defRPr>
            </a:lvl2pPr>
            <a:lvl3pPr marL="857250" indent="-171450">
              <a:lnSpc>
                <a:spcPct val="100000"/>
              </a:lnSpc>
              <a:spcBef>
                <a:spcPts val="0"/>
              </a:spcBef>
              <a:spcAft>
                <a:spcPts val="1200"/>
              </a:spcAft>
              <a:buFont typeface="Wingdings" panose="05000000000000000000" pitchFamily="2" charset="2"/>
              <a:buChar char="§"/>
              <a:defRPr sz="2000">
                <a:solidFill>
                  <a:srgbClr val="C90774"/>
                </a:solidFill>
              </a:defRPr>
            </a:lvl3pPr>
            <a:lvl4pPr marL="1200150" indent="-171450">
              <a:lnSpc>
                <a:spcPct val="100000"/>
              </a:lnSpc>
              <a:spcBef>
                <a:spcPts val="0"/>
              </a:spcBef>
              <a:spcAft>
                <a:spcPts val="1200"/>
              </a:spcAft>
              <a:buFont typeface="Wingdings" panose="05000000000000000000" pitchFamily="2" charset="2"/>
              <a:buChar char="§"/>
              <a:defRPr sz="2000">
                <a:solidFill>
                  <a:srgbClr val="C90774"/>
                </a:solidFill>
              </a:defRPr>
            </a:lvl4pPr>
            <a:lvl5pPr marL="1543050" indent="-171450">
              <a:lnSpc>
                <a:spcPct val="100000"/>
              </a:lnSpc>
              <a:spcBef>
                <a:spcPts val="0"/>
              </a:spcBef>
              <a:spcAft>
                <a:spcPts val="1200"/>
              </a:spcAft>
              <a:buFont typeface="Wingdings" panose="05000000000000000000" pitchFamily="2" charset="2"/>
              <a:buChar char="§"/>
              <a:defRPr sz="2000">
                <a:solidFill>
                  <a:srgbClr val="C9077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75092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6" name="Picture Placeholder 4"/>
          <p:cNvSpPr>
            <a:spLocks noGrp="1"/>
          </p:cNvSpPr>
          <p:nvPr>
            <p:ph type="pic" sz="quarter" idx="10" hasCustomPrompt="1"/>
          </p:nvPr>
        </p:nvSpPr>
        <p:spPr>
          <a:xfrm>
            <a:off x="0" y="-4766"/>
            <a:ext cx="12192000" cy="5842858"/>
          </a:xfrm>
          <a:prstGeom prst="rect">
            <a:avLst/>
          </a:prstGeom>
          <a:solidFill>
            <a:srgbClr val="FFFFFF"/>
          </a:solidFill>
        </p:spPr>
        <p:txBody>
          <a:bodyPr/>
          <a:lstStyle>
            <a:lvl1pPr>
              <a:defRPr/>
            </a:lvl1pPr>
          </a:lstStyle>
          <a:p>
            <a:r>
              <a:rPr lang="en-GB"/>
              <a:t>Click to add a full screen picture</a:t>
            </a:r>
          </a:p>
        </p:txBody>
      </p:sp>
    </p:spTree>
    <p:extLst>
      <p:ext uri="{BB962C8B-B14F-4D97-AF65-F5344CB8AC3E}">
        <p14:creationId xmlns:p14="http://schemas.microsoft.com/office/powerpoint/2010/main" val="3847539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25467-F2F4-4C43-8238-5C4A2139FDBD}"/>
              </a:ext>
            </a:extLst>
          </p:cNvPr>
          <p:cNvSpPr>
            <a:spLocks noGrp="1"/>
          </p:cNvSpPr>
          <p:nvPr>
            <p:ph type="title"/>
          </p:nvPr>
        </p:nvSpPr>
        <p:spPr>
          <a:xfrm>
            <a:off x="371475" y="333375"/>
            <a:ext cx="11449050" cy="3095625"/>
          </a:xfrm>
          <a:prstGeom prst="rect">
            <a:avLst/>
          </a:prstGeom>
        </p:spPr>
        <p:txBody>
          <a:bodyPr lIns="0" tIns="0" rIns="0" bIns="108000" anchor="b" anchorCtr="0"/>
          <a:lstStyle>
            <a:lvl1pPr>
              <a:lnSpc>
                <a:spcPct val="110000"/>
              </a:lnSpc>
              <a:spcBef>
                <a:spcPts val="1200"/>
              </a:spcBef>
              <a:spcAft>
                <a:spcPts val="1200"/>
              </a:spcAft>
              <a:defRPr b="1">
                <a:solidFill>
                  <a:schemeClr val="tx1"/>
                </a:solidFill>
              </a:defRPr>
            </a:lvl1pPr>
          </a:lstStyle>
          <a:p>
            <a:r>
              <a:rPr lang="en-US"/>
              <a:t>Click to edit Master title style</a:t>
            </a:r>
            <a:endParaRPr lang="en-GB"/>
          </a:p>
        </p:txBody>
      </p:sp>
      <p:sp>
        <p:nvSpPr>
          <p:cNvPr id="4" name="Text Placeholder 3">
            <a:extLst>
              <a:ext uri="{FF2B5EF4-FFF2-40B4-BE49-F238E27FC236}">
                <a16:creationId xmlns:a16="http://schemas.microsoft.com/office/drawing/2014/main" id="{F3A0AB70-4084-4E91-BF32-1536920B8D9F}"/>
              </a:ext>
            </a:extLst>
          </p:cNvPr>
          <p:cNvSpPr>
            <a:spLocks noGrp="1"/>
          </p:cNvSpPr>
          <p:nvPr>
            <p:ph type="body" sz="quarter" idx="13"/>
          </p:nvPr>
        </p:nvSpPr>
        <p:spPr>
          <a:xfrm>
            <a:off x="371474" y="3429000"/>
            <a:ext cx="11449049" cy="2376488"/>
          </a:xfrm>
          <a:prstGeom prst="rect">
            <a:avLst/>
          </a:prstGeom>
        </p:spPr>
        <p:txBody>
          <a:bodyPr lIns="0" tIns="108000" rIns="0" bIns="0"/>
          <a:lstStyle>
            <a:lvl1pPr marL="0" indent="0">
              <a:lnSpc>
                <a:spcPct val="110000"/>
              </a:lnSpc>
              <a:spcBef>
                <a:spcPts val="1200"/>
              </a:spcBef>
              <a:spcAft>
                <a:spcPts val="1200"/>
              </a:spcAft>
              <a:buNone/>
              <a:defRPr>
                <a:solidFill>
                  <a:schemeClr val="tx1"/>
                </a:solidFill>
              </a:defRPr>
            </a:lvl1pPr>
            <a:lvl2pPr marL="0" indent="0">
              <a:lnSpc>
                <a:spcPct val="100000"/>
              </a:lnSpc>
              <a:spcBef>
                <a:spcPts val="1000"/>
              </a:spcBef>
              <a:buNone/>
              <a:defRPr/>
            </a:lvl2pPr>
            <a:lvl3pPr marL="0" indent="0">
              <a:lnSpc>
                <a:spcPct val="100000"/>
              </a:lnSpc>
              <a:spcBef>
                <a:spcPts val="1000"/>
              </a:spcBef>
              <a:buNone/>
              <a:defRPr/>
            </a:lvl3pPr>
            <a:lvl4pPr marL="0" indent="0">
              <a:lnSpc>
                <a:spcPct val="100000"/>
              </a:lnSpc>
              <a:spcBef>
                <a:spcPts val="1000"/>
              </a:spcBef>
              <a:buNone/>
              <a:defRPr/>
            </a:lvl4pPr>
            <a:lvl5pPr marL="0" indent="0">
              <a:lnSpc>
                <a:spcPct val="100000"/>
              </a:lnSpc>
              <a:spcBef>
                <a:spcPts val="1000"/>
              </a:spcBef>
              <a:buNone/>
              <a:defRPr/>
            </a:lvl5pPr>
          </a:lstStyle>
          <a:p>
            <a:pPr lvl="0"/>
            <a:r>
              <a:rPr lang="en-US"/>
              <a:t>Click to edit Master text styles</a:t>
            </a:r>
            <a:endParaRPr lang="en-GB"/>
          </a:p>
        </p:txBody>
      </p:sp>
    </p:spTree>
    <p:extLst>
      <p:ext uri="{BB962C8B-B14F-4D97-AF65-F5344CB8AC3E}">
        <p14:creationId xmlns:p14="http://schemas.microsoft.com/office/powerpoint/2010/main" val="1165750736"/>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block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0ECB549-76D9-4E4F-8AD4-19DC51AD1F6F}"/>
              </a:ext>
            </a:extLst>
          </p:cNvPr>
          <p:cNvSpPr/>
          <p:nvPr userDrawn="1"/>
        </p:nvSpPr>
        <p:spPr>
          <a:xfrm>
            <a:off x="375319" y="1745773"/>
            <a:ext cx="11448000" cy="18000"/>
          </a:xfrm>
          <a:prstGeom prst="rect">
            <a:avLst/>
          </a:prstGeom>
          <a:solidFill>
            <a:srgbClr val="C9187E"/>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5" name="Title 4">
            <a:extLst>
              <a:ext uri="{FF2B5EF4-FFF2-40B4-BE49-F238E27FC236}">
                <a16:creationId xmlns:a16="http://schemas.microsoft.com/office/drawing/2014/main" id="{1E1B2BBC-7044-4FE9-BCD6-E0A3D37C219C}"/>
              </a:ext>
            </a:extLst>
          </p:cNvPr>
          <p:cNvSpPr>
            <a:spLocks noGrp="1"/>
          </p:cNvSpPr>
          <p:nvPr>
            <p:ph type="title" hasCustomPrompt="1"/>
          </p:nvPr>
        </p:nvSpPr>
        <p:spPr>
          <a:xfrm>
            <a:off x="371474" y="333375"/>
            <a:ext cx="11449051" cy="1223785"/>
          </a:xfrm>
          <a:prstGeom prst="rect">
            <a:avLst/>
          </a:prstGeom>
        </p:spPr>
        <p:txBody>
          <a:bodyPr lIns="0" tIns="0" rIns="0" bIns="0" anchor="ctr" anchorCtr="0"/>
          <a:lstStyle>
            <a:lvl1pPr>
              <a:lnSpc>
                <a:spcPct val="110000"/>
              </a:lnSpc>
              <a:spcBef>
                <a:spcPts val="600"/>
              </a:spcBef>
              <a:spcAft>
                <a:spcPts val="600"/>
              </a:spcAft>
              <a:defRPr sz="3200" b="1">
                <a:solidFill>
                  <a:schemeClr val="tx1"/>
                </a:solidFill>
              </a:defRPr>
            </a:lvl1pPr>
          </a:lstStyle>
          <a:p>
            <a:r>
              <a:rPr lang="en-US"/>
              <a:t>Add title here</a:t>
            </a:r>
            <a:endParaRPr lang="en-GB"/>
          </a:p>
        </p:txBody>
      </p:sp>
      <p:sp>
        <p:nvSpPr>
          <p:cNvPr id="7" name="Text Placeholder 6">
            <a:extLst>
              <a:ext uri="{FF2B5EF4-FFF2-40B4-BE49-F238E27FC236}">
                <a16:creationId xmlns:a16="http://schemas.microsoft.com/office/drawing/2014/main" id="{B6601B3B-7D1A-4272-8FD4-CB70287C25FB}"/>
              </a:ext>
            </a:extLst>
          </p:cNvPr>
          <p:cNvSpPr>
            <a:spLocks noGrp="1"/>
          </p:cNvSpPr>
          <p:nvPr>
            <p:ph type="body" sz="quarter" idx="10"/>
          </p:nvPr>
        </p:nvSpPr>
        <p:spPr>
          <a:xfrm>
            <a:off x="371474" y="1952386"/>
            <a:ext cx="11448000" cy="3853103"/>
          </a:xfrm>
          <a:prstGeom prst="rect">
            <a:avLst/>
          </a:prstGeom>
        </p:spPr>
        <p:txBody>
          <a:bodyPr lIns="0" tIns="0" rIns="0" bIns="0"/>
          <a:lstStyle>
            <a:lvl1pPr marL="0" indent="0">
              <a:lnSpc>
                <a:spcPct val="110000"/>
              </a:lnSpc>
              <a:spcBef>
                <a:spcPts val="600"/>
              </a:spcBef>
              <a:spcAft>
                <a:spcPts val="600"/>
              </a:spcAft>
              <a:buNone/>
              <a:defRPr sz="1600">
                <a:solidFill>
                  <a:schemeClr val="tx1"/>
                </a:solidFill>
              </a:defRPr>
            </a:lvl1pPr>
            <a:lvl2pPr>
              <a:defRPr sz="2000"/>
            </a:lvl2pPr>
            <a:lvl3pPr>
              <a:defRPr sz="2000"/>
            </a:lvl3pPr>
            <a:lvl4pPr>
              <a:defRPr sz="2000"/>
            </a:lvl4pPr>
            <a:lvl5pPr>
              <a:defRPr sz="2000"/>
            </a:lvl5pPr>
          </a:lstStyle>
          <a:p>
            <a:pPr lvl="0"/>
            <a:r>
              <a:rPr lang="en-US"/>
              <a:t>Click to edit Master text styles</a:t>
            </a:r>
            <a:endParaRPr lang="en-GB"/>
          </a:p>
        </p:txBody>
      </p:sp>
    </p:spTree>
    <p:extLst>
      <p:ext uri="{BB962C8B-B14F-4D97-AF65-F5344CB8AC3E}">
        <p14:creationId xmlns:p14="http://schemas.microsoft.com/office/powerpoint/2010/main" val="4034725465"/>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block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0ECB549-76D9-4E4F-8AD4-19DC51AD1F6F}"/>
              </a:ext>
            </a:extLst>
          </p:cNvPr>
          <p:cNvSpPr/>
          <p:nvPr userDrawn="1"/>
        </p:nvSpPr>
        <p:spPr>
          <a:xfrm>
            <a:off x="375319" y="1745773"/>
            <a:ext cx="11448000" cy="18000"/>
          </a:xfrm>
          <a:prstGeom prst="rect">
            <a:avLst/>
          </a:prstGeom>
          <a:solidFill>
            <a:srgbClr val="C9187E"/>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5" name="Title 4">
            <a:extLst>
              <a:ext uri="{FF2B5EF4-FFF2-40B4-BE49-F238E27FC236}">
                <a16:creationId xmlns:a16="http://schemas.microsoft.com/office/drawing/2014/main" id="{1E1B2BBC-7044-4FE9-BCD6-E0A3D37C219C}"/>
              </a:ext>
            </a:extLst>
          </p:cNvPr>
          <p:cNvSpPr>
            <a:spLocks noGrp="1"/>
          </p:cNvSpPr>
          <p:nvPr>
            <p:ph type="title" hasCustomPrompt="1"/>
          </p:nvPr>
        </p:nvSpPr>
        <p:spPr>
          <a:xfrm>
            <a:off x="371474" y="333375"/>
            <a:ext cx="11449051" cy="1223785"/>
          </a:xfrm>
          <a:prstGeom prst="rect">
            <a:avLst/>
          </a:prstGeom>
        </p:spPr>
        <p:txBody>
          <a:bodyPr lIns="0" tIns="0" rIns="0" bIns="0" anchor="ctr" anchorCtr="0"/>
          <a:lstStyle>
            <a:lvl1pPr>
              <a:lnSpc>
                <a:spcPct val="110000"/>
              </a:lnSpc>
              <a:spcBef>
                <a:spcPts val="600"/>
              </a:spcBef>
              <a:spcAft>
                <a:spcPts val="600"/>
              </a:spcAft>
              <a:defRPr sz="3200" b="1">
                <a:solidFill>
                  <a:srgbClr val="414042"/>
                </a:solidFill>
              </a:defRPr>
            </a:lvl1pPr>
          </a:lstStyle>
          <a:p>
            <a:r>
              <a:rPr lang="en-US"/>
              <a:t>Add title here</a:t>
            </a:r>
            <a:endParaRPr lang="en-GB"/>
          </a:p>
        </p:txBody>
      </p:sp>
      <p:sp>
        <p:nvSpPr>
          <p:cNvPr id="7" name="Text Placeholder 6">
            <a:extLst>
              <a:ext uri="{FF2B5EF4-FFF2-40B4-BE49-F238E27FC236}">
                <a16:creationId xmlns:a16="http://schemas.microsoft.com/office/drawing/2014/main" id="{B6601B3B-7D1A-4272-8FD4-CB70287C25FB}"/>
              </a:ext>
            </a:extLst>
          </p:cNvPr>
          <p:cNvSpPr>
            <a:spLocks noGrp="1"/>
          </p:cNvSpPr>
          <p:nvPr>
            <p:ph type="body" sz="quarter" idx="10"/>
          </p:nvPr>
        </p:nvSpPr>
        <p:spPr>
          <a:xfrm>
            <a:off x="371475" y="1952386"/>
            <a:ext cx="5364163" cy="3853103"/>
          </a:xfrm>
          <a:prstGeom prst="rect">
            <a:avLst/>
          </a:prstGeom>
        </p:spPr>
        <p:txBody>
          <a:bodyPr lIns="0" tIns="0" rIns="0" bIns="0"/>
          <a:lstStyle>
            <a:lvl1pPr marL="0" indent="0">
              <a:lnSpc>
                <a:spcPct val="110000"/>
              </a:lnSpc>
              <a:spcBef>
                <a:spcPts val="600"/>
              </a:spcBef>
              <a:spcAft>
                <a:spcPts val="600"/>
              </a:spcAft>
              <a:buNone/>
              <a:defRPr sz="1600">
                <a:solidFill>
                  <a:schemeClr val="tx1"/>
                </a:solidFill>
              </a:defRPr>
            </a:lvl1pPr>
            <a:lvl2pPr>
              <a:defRPr sz="2000"/>
            </a:lvl2pPr>
            <a:lvl3pPr>
              <a:defRPr sz="2000"/>
            </a:lvl3pPr>
            <a:lvl4pPr>
              <a:defRPr sz="2000"/>
            </a:lvl4pPr>
            <a:lvl5pPr>
              <a:defRPr sz="2000"/>
            </a:lvl5pPr>
          </a:lstStyle>
          <a:p>
            <a:pPr lvl="0"/>
            <a:r>
              <a:rPr lang="en-US"/>
              <a:t>Click to edit Master text styles</a:t>
            </a:r>
            <a:endParaRPr lang="en-GB"/>
          </a:p>
        </p:txBody>
      </p:sp>
      <p:sp>
        <p:nvSpPr>
          <p:cNvPr id="6" name="Text Placeholder 6">
            <a:extLst>
              <a:ext uri="{FF2B5EF4-FFF2-40B4-BE49-F238E27FC236}">
                <a16:creationId xmlns:a16="http://schemas.microsoft.com/office/drawing/2014/main" id="{E4878E04-6C0D-49A3-8AD8-A53008F14A62}"/>
              </a:ext>
            </a:extLst>
          </p:cNvPr>
          <p:cNvSpPr>
            <a:spLocks noGrp="1"/>
          </p:cNvSpPr>
          <p:nvPr>
            <p:ph type="body" sz="quarter" idx="11"/>
          </p:nvPr>
        </p:nvSpPr>
        <p:spPr>
          <a:xfrm>
            <a:off x="6456364" y="1952625"/>
            <a:ext cx="5364162" cy="3853103"/>
          </a:xfrm>
          <a:prstGeom prst="rect">
            <a:avLst/>
          </a:prstGeom>
        </p:spPr>
        <p:txBody>
          <a:bodyPr lIns="0" tIns="0" rIns="0" bIns="0"/>
          <a:lstStyle>
            <a:lvl1pPr marL="0" indent="0">
              <a:lnSpc>
                <a:spcPct val="110000"/>
              </a:lnSpc>
              <a:spcBef>
                <a:spcPts val="600"/>
              </a:spcBef>
              <a:spcAft>
                <a:spcPts val="600"/>
              </a:spcAft>
              <a:buNone/>
              <a:defRPr sz="1600">
                <a:solidFill>
                  <a:schemeClr val="tx1"/>
                </a:solidFill>
              </a:defRPr>
            </a:lvl1pPr>
            <a:lvl2pPr>
              <a:defRPr sz="2000"/>
            </a:lvl2pPr>
            <a:lvl3pPr>
              <a:defRPr sz="2000"/>
            </a:lvl3pPr>
            <a:lvl4pPr>
              <a:defRPr sz="2000"/>
            </a:lvl4pPr>
            <a:lvl5pPr>
              <a:defRPr sz="2000"/>
            </a:lvl5pPr>
          </a:lstStyle>
          <a:p>
            <a:pPr lvl="0"/>
            <a:r>
              <a:rPr lang="en-US"/>
              <a:t>Click to edit Master text styles</a:t>
            </a:r>
            <a:endParaRPr lang="en-GB"/>
          </a:p>
        </p:txBody>
      </p:sp>
    </p:spTree>
    <p:extLst>
      <p:ext uri="{BB962C8B-B14F-4D97-AF65-F5344CB8AC3E}">
        <p14:creationId xmlns:p14="http://schemas.microsoft.com/office/powerpoint/2010/main" val="258264789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9" name="Title 4">
            <a:extLst>
              <a:ext uri="{FF2B5EF4-FFF2-40B4-BE49-F238E27FC236}">
                <a16:creationId xmlns:a16="http://schemas.microsoft.com/office/drawing/2014/main" id="{68C18946-EF98-4811-80F0-4691C6841A82}"/>
              </a:ext>
            </a:extLst>
          </p:cNvPr>
          <p:cNvSpPr>
            <a:spLocks noGrp="1"/>
          </p:cNvSpPr>
          <p:nvPr>
            <p:ph type="title" hasCustomPrompt="1"/>
          </p:nvPr>
        </p:nvSpPr>
        <p:spPr>
          <a:xfrm>
            <a:off x="382589" y="1412876"/>
            <a:ext cx="11449051" cy="2738758"/>
          </a:xfrm>
          <a:prstGeom prst="rect">
            <a:avLst/>
          </a:prstGeom>
        </p:spPr>
        <p:txBody>
          <a:bodyPr lIns="0" tIns="0" rIns="0" bIns="0" anchor="b" anchorCtr="0"/>
          <a:lstStyle>
            <a:lvl1pPr>
              <a:lnSpc>
                <a:spcPct val="110000"/>
              </a:lnSpc>
              <a:spcBef>
                <a:spcPts val="1200"/>
              </a:spcBef>
              <a:spcAft>
                <a:spcPts val="1200"/>
              </a:spcAft>
              <a:defRPr sz="3200" b="1">
                <a:solidFill>
                  <a:schemeClr val="tx1"/>
                </a:solidFill>
              </a:defRPr>
            </a:lvl1pPr>
          </a:lstStyle>
          <a:p>
            <a:r>
              <a:rPr lang="en-GB" noProof="0"/>
              <a:t>Add your quote here</a:t>
            </a:r>
          </a:p>
        </p:txBody>
      </p:sp>
      <p:sp>
        <p:nvSpPr>
          <p:cNvPr id="6" name="Rectangle 5">
            <a:extLst>
              <a:ext uri="{FF2B5EF4-FFF2-40B4-BE49-F238E27FC236}">
                <a16:creationId xmlns:a16="http://schemas.microsoft.com/office/drawing/2014/main" id="{D14A3784-88F4-47D6-986D-F02FCE429EDF}"/>
              </a:ext>
            </a:extLst>
          </p:cNvPr>
          <p:cNvSpPr/>
          <p:nvPr userDrawn="1"/>
        </p:nvSpPr>
        <p:spPr>
          <a:xfrm>
            <a:off x="371475" y="4273573"/>
            <a:ext cx="11448000" cy="18000"/>
          </a:xfrm>
          <a:prstGeom prst="rect">
            <a:avLst/>
          </a:prstGeom>
          <a:solidFill>
            <a:srgbClr val="C9187E"/>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8" name="Text Placeholder 7">
            <a:extLst>
              <a:ext uri="{FF2B5EF4-FFF2-40B4-BE49-F238E27FC236}">
                <a16:creationId xmlns:a16="http://schemas.microsoft.com/office/drawing/2014/main" id="{E2785819-7B79-43D6-ABD8-76CBD908AAE6}"/>
              </a:ext>
            </a:extLst>
          </p:cNvPr>
          <p:cNvSpPr>
            <a:spLocks noGrp="1"/>
          </p:cNvSpPr>
          <p:nvPr>
            <p:ph type="body" sz="quarter" idx="10" hasCustomPrompt="1"/>
          </p:nvPr>
        </p:nvSpPr>
        <p:spPr>
          <a:xfrm>
            <a:off x="382588" y="4431650"/>
            <a:ext cx="11436350" cy="1356375"/>
          </a:xfrm>
          <a:prstGeom prst="rect">
            <a:avLst/>
          </a:prstGeom>
        </p:spPr>
        <p:txBody>
          <a:bodyPr lIns="0" tIns="0" rIns="0" bIns="0"/>
          <a:lstStyle>
            <a:lvl1pPr marL="0" indent="0">
              <a:lnSpc>
                <a:spcPct val="110000"/>
              </a:lnSpc>
              <a:spcBef>
                <a:spcPts val="600"/>
              </a:spcBef>
              <a:spcAft>
                <a:spcPts val="600"/>
              </a:spcAft>
              <a:buNone/>
              <a:defRPr sz="1600" i="1">
                <a:solidFill>
                  <a:schemeClr val="tx1"/>
                </a:solidFill>
              </a:defRPr>
            </a:lvl1pPr>
          </a:lstStyle>
          <a:p>
            <a:pPr lvl="0"/>
            <a:r>
              <a:rPr lang="en-GB" noProof="0"/>
              <a:t>Add the name here</a:t>
            </a:r>
          </a:p>
        </p:txBody>
      </p:sp>
      <p:pic>
        <p:nvPicPr>
          <p:cNvPr id="3" name="Picture 2">
            <a:extLst>
              <a:ext uri="{FF2B5EF4-FFF2-40B4-BE49-F238E27FC236}">
                <a16:creationId xmlns:a16="http://schemas.microsoft.com/office/drawing/2014/main" id="{0F5709F4-B0C9-490E-A230-BE4BEE81EDC4}"/>
              </a:ext>
            </a:extLst>
          </p:cNvPr>
          <p:cNvPicPr>
            <a:picLocks noChangeAspect="1"/>
          </p:cNvPicPr>
          <p:nvPr userDrawn="1"/>
        </p:nvPicPr>
        <p:blipFill>
          <a:blip r:embed="rId2"/>
          <a:srcRect/>
          <a:stretch/>
        </p:blipFill>
        <p:spPr>
          <a:xfrm>
            <a:off x="382587" y="333375"/>
            <a:ext cx="1160645" cy="913699"/>
          </a:xfrm>
          <a:prstGeom prst="rect">
            <a:avLst/>
          </a:prstGeom>
        </p:spPr>
      </p:pic>
    </p:spTree>
    <p:extLst>
      <p:ext uri="{BB962C8B-B14F-4D97-AF65-F5344CB8AC3E}">
        <p14:creationId xmlns:p14="http://schemas.microsoft.com/office/powerpoint/2010/main" val="356138376"/>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dd image to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0003F1-CF20-4C81-96B6-7D6F43921AAF}"/>
              </a:ext>
            </a:extLst>
          </p:cNvPr>
          <p:cNvSpPr/>
          <p:nvPr userDrawn="1"/>
        </p:nvSpPr>
        <p:spPr>
          <a:xfrm>
            <a:off x="0" y="0"/>
            <a:ext cx="12199601" cy="6858000"/>
          </a:xfrm>
          <a:prstGeom prst="rect">
            <a:avLst/>
          </a:prstGeom>
          <a:gradFill flip="none" rotWithShape="1">
            <a:gsLst>
              <a:gs pos="0">
                <a:srgbClr val="000000">
                  <a:alpha val="65000"/>
                </a:srgbClr>
              </a:gs>
              <a:gs pos="100000">
                <a:srgbClr val="000000">
                  <a:alpha val="0"/>
                </a:srgbClr>
              </a:gs>
            </a:gsLst>
            <a:lin ang="1740000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ontserrat"/>
              <a:ea typeface="+mn-ea"/>
              <a:cs typeface="+mn-cs"/>
            </a:endParaRPr>
          </a:p>
        </p:txBody>
      </p:sp>
      <p:pic>
        <p:nvPicPr>
          <p:cNvPr id="5" name="Picture 4">
            <a:extLst>
              <a:ext uri="{FF2B5EF4-FFF2-40B4-BE49-F238E27FC236}">
                <a16:creationId xmlns:a16="http://schemas.microsoft.com/office/drawing/2014/main" id="{10E2CC64-9C15-45CF-8FE5-35E56667E64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0360" y="6136255"/>
            <a:ext cx="1374745" cy="360000"/>
          </a:xfrm>
          <a:prstGeom prst="rect">
            <a:avLst/>
          </a:prstGeom>
        </p:spPr>
      </p:pic>
    </p:spTree>
    <p:extLst>
      <p:ext uri="{BB962C8B-B14F-4D97-AF65-F5344CB8AC3E}">
        <p14:creationId xmlns:p14="http://schemas.microsoft.com/office/powerpoint/2010/main" val="2288602785"/>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screen video">
    <p:spTree>
      <p:nvGrpSpPr>
        <p:cNvPr id="1" name=""/>
        <p:cNvGrpSpPr/>
        <p:nvPr/>
      </p:nvGrpSpPr>
      <p:grpSpPr>
        <a:xfrm>
          <a:off x="0" y="0"/>
          <a:ext cx="0" cy="0"/>
          <a:chOff x="0" y="0"/>
          <a:chExt cx="0" cy="0"/>
        </a:xfrm>
      </p:grpSpPr>
      <p:sp>
        <p:nvSpPr>
          <p:cNvPr id="14" name="Media Placeholder 13">
            <a:extLst>
              <a:ext uri="{FF2B5EF4-FFF2-40B4-BE49-F238E27FC236}">
                <a16:creationId xmlns:a16="http://schemas.microsoft.com/office/drawing/2014/main" id="{687A612B-E5DD-4AB1-BB7A-D95391930244}"/>
              </a:ext>
            </a:extLst>
          </p:cNvPr>
          <p:cNvSpPr>
            <a:spLocks noGrp="1"/>
          </p:cNvSpPr>
          <p:nvPr>
            <p:ph type="media" sz="quarter" idx="10" hasCustomPrompt="1"/>
          </p:nvPr>
        </p:nvSpPr>
        <p:spPr>
          <a:xfrm>
            <a:off x="0" y="0"/>
            <a:ext cx="12192000" cy="6858000"/>
          </a:xfrm>
          <a:prstGeom prst="rect">
            <a:avLst/>
          </a:prstGeom>
        </p:spPr>
        <p:txBody>
          <a:bodyPr lIns="0" tIns="0" rIns="0" bIns="0" anchor="ctr" anchorCtr="0"/>
          <a:lstStyle>
            <a:lvl1pPr marL="0" indent="0" algn="ctr">
              <a:lnSpc>
                <a:spcPct val="110000"/>
              </a:lnSpc>
              <a:spcBef>
                <a:spcPts val="600"/>
              </a:spcBef>
              <a:spcAft>
                <a:spcPts val="600"/>
              </a:spcAft>
              <a:buNone/>
              <a:defRPr/>
            </a:lvl1pPr>
          </a:lstStyle>
          <a:p>
            <a:r>
              <a:rPr lang="en-GB"/>
              <a:t>Click here to add a video</a:t>
            </a:r>
          </a:p>
        </p:txBody>
      </p:sp>
    </p:spTree>
    <p:extLst>
      <p:ext uri="{BB962C8B-B14F-4D97-AF65-F5344CB8AC3E}">
        <p14:creationId xmlns:p14="http://schemas.microsoft.com/office/powerpoint/2010/main" val="221497099"/>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0C475-3386-4E5F-BC25-A47378297D39}"/>
              </a:ext>
            </a:extLst>
          </p:cNvPr>
          <p:cNvSpPr>
            <a:spLocks noGrp="1"/>
          </p:cNvSpPr>
          <p:nvPr>
            <p:ph type="title" hasCustomPrompt="1"/>
          </p:nvPr>
        </p:nvSpPr>
        <p:spPr>
          <a:xfrm>
            <a:off x="334963" y="368301"/>
            <a:ext cx="6840537" cy="2216280"/>
          </a:xfrm>
          <a:prstGeom prst="rect">
            <a:avLst/>
          </a:prstGeom>
        </p:spPr>
        <p:txBody>
          <a:bodyPr lIns="0" tIns="0" rIns="0" bIns="0" anchor="b" anchorCtr="0"/>
          <a:lstStyle>
            <a:lvl1pPr>
              <a:lnSpc>
                <a:spcPct val="100000"/>
              </a:lnSpc>
              <a:defRPr i="1" cap="all" baseline="0">
                <a:solidFill>
                  <a:srgbClr val="FFFFFF"/>
                </a:solidFill>
              </a:defRPr>
            </a:lvl1pPr>
          </a:lstStyle>
          <a:p>
            <a:r>
              <a:rPr lang="en-US"/>
              <a:t>CLICK TO EDIT ADD  A TITLE</a:t>
            </a:r>
            <a:endParaRPr lang="en-GB"/>
          </a:p>
        </p:txBody>
      </p:sp>
      <p:sp>
        <p:nvSpPr>
          <p:cNvPr id="7" name="Text Placeholder 6">
            <a:extLst>
              <a:ext uri="{FF2B5EF4-FFF2-40B4-BE49-F238E27FC236}">
                <a16:creationId xmlns:a16="http://schemas.microsoft.com/office/drawing/2014/main" id="{5B553E44-CAB5-4F16-91CC-3ECD3E6846D9}"/>
              </a:ext>
            </a:extLst>
          </p:cNvPr>
          <p:cNvSpPr>
            <a:spLocks noGrp="1"/>
          </p:cNvSpPr>
          <p:nvPr>
            <p:ph type="body" sz="quarter" idx="10" hasCustomPrompt="1"/>
          </p:nvPr>
        </p:nvSpPr>
        <p:spPr>
          <a:xfrm>
            <a:off x="334963" y="3060820"/>
            <a:ext cx="6840537" cy="2618872"/>
          </a:xfrm>
          <a:prstGeom prst="rect">
            <a:avLst/>
          </a:prstGeom>
        </p:spPr>
        <p:txBody>
          <a:bodyPr lIns="0" tIns="0" rIns="0" bIns="0"/>
          <a:lstStyle>
            <a:lvl1pPr marL="0" indent="0">
              <a:lnSpc>
                <a:spcPct val="100000"/>
              </a:lnSpc>
              <a:spcBef>
                <a:spcPts val="0"/>
              </a:spcBef>
              <a:spcAft>
                <a:spcPts val="1200"/>
              </a:spcAft>
              <a:buNone/>
              <a:defRPr i="1" cap="all" baseline="0">
                <a:solidFill>
                  <a:srgbClr val="FFFFFF"/>
                </a:solidFill>
                <a:latin typeface="Cooper Hewitt Book" pitchFamily="2" charset="0"/>
                <a:ea typeface="Cooper Hewitt Book" pitchFamily="2" charset="0"/>
              </a:defRPr>
            </a:lvl1pPr>
            <a:lvl2pPr marL="457200" indent="0">
              <a:buNone/>
              <a:defRPr i="1">
                <a:solidFill>
                  <a:srgbClr val="FFFFFF"/>
                </a:solidFill>
                <a:latin typeface="Cooper Hewitt Book" pitchFamily="2" charset="0"/>
                <a:ea typeface="Cooper Hewitt Book" pitchFamily="2" charset="0"/>
              </a:defRPr>
            </a:lvl2pPr>
            <a:lvl3pPr marL="914400" indent="0">
              <a:buNone/>
              <a:defRPr i="1">
                <a:solidFill>
                  <a:srgbClr val="FFFFFF"/>
                </a:solidFill>
                <a:latin typeface="Cooper Hewitt Book" pitchFamily="2" charset="0"/>
                <a:ea typeface="Cooper Hewitt Book" pitchFamily="2" charset="0"/>
              </a:defRPr>
            </a:lvl3pPr>
            <a:lvl4pPr marL="1371600" indent="0">
              <a:buNone/>
              <a:defRPr i="1">
                <a:solidFill>
                  <a:srgbClr val="FFFFFF"/>
                </a:solidFill>
                <a:latin typeface="Cooper Hewitt Book" pitchFamily="2" charset="0"/>
                <a:ea typeface="Cooper Hewitt Book" pitchFamily="2" charset="0"/>
              </a:defRPr>
            </a:lvl4pPr>
            <a:lvl5pPr marL="1828800" indent="0">
              <a:buNone/>
              <a:defRPr i="1">
                <a:solidFill>
                  <a:srgbClr val="FFFFFF"/>
                </a:solidFill>
                <a:latin typeface="Cooper Hewitt Book" pitchFamily="2" charset="0"/>
                <a:ea typeface="Cooper Hewitt Book" pitchFamily="2" charset="0"/>
              </a:defRPr>
            </a:lvl5pPr>
          </a:lstStyle>
          <a:p>
            <a:pPr lvl="0"/>
            <a:r>
              <a:rPr lang="en-US"/>
              <a:t>CLICK TO ADD A SUB-TITLE OR DATE</a:t>
            </a:r>
          </a:p>
        </p:txBody>
      </p:sp>
      <p:sp>
        <p:nvSpPr>
          <p:cNvPr id="6" name="Freeform: Shape 5">
            <a:extLst>
              <a:ext uri="{FF2B5EF4-FFF2-40B4-BE49-F238E27FC236}">
                <a16:creationId xmlns:a16="http://schemas.microsoft.com/office/drawing/2014/main" id="{14367816-5C7F-4DE4-868D-FD7750D7715D}"/>
              </a:ext>
            </a:extLst>
          </p:cNvPr>
          <p:cNvSpPr/>
          <p:nvPr userDrawn="1"/>
        </p:nvSpPr>
        <p:spPr>
          <a:xfrm>
            <a:off x="7175500" y="-614370"/>
            <a:ext cx="5892559" cy="8086739"/>
          </a:xfrm>
          <a:custGeom>
            <a:avLst/>
            <a:gdLst>
              <a:gd name="connsiteX0" fmla="*/ 0 w 5892559"/>
              <a:gd name="connsiteY0" fmla="*/ 0 h 8086739"/>
              <a:gd name="connsiteX1" fmla="*/ 4040903 w 5892559"/>
              <a:gd name="connsiteY1" fmla="*/ 0 h 8086739"/>
              <a:gd name="connsiteX2" fmla="*/ 4090071 w 5892559"/>
              <a:gd name="connsiteY2" fmla="*/ 209966 h 8086739"/>
              <a:gd name="connsiteX3" fmla="*/ 5868143 w 5892559"/>
              <a:gd name="connsiteY3" fmla="*/ 3284695 h 8086739"/>
              <a:gd name="connsiteX4" fmla="*/ 5892559 w 5892559"/>
              <a:gd name="connsiteY4" fmla="*/ 3307943 h 8086739"/>
              <a:gd name="connsiteX5" fmla="*/ 5892559 w 5892559"/>
              <a:gd name="connsiteY5" fmla="*/ 8086739 h 8086739"/>
              <a:gd name="connsiteX6" fmla="*/ 5565407 w 5892559"/>
              <a:gd name="connsiteY6" fmla="*/ 7920598 h 8086739"/>
              <a:gd name="connsiteX7" fmla="*/ 19461 w 5892559"/>
              <a:gd name="connsiteY7" fmla="*/ 150981 h 8086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92559" h="8086739">
                <a:moveTo>
                  <a:pt x="0" y="0"/>
                </a:moveTo>
                <a:lnTo>
                  <a:pt x="4040903" y="0"/>
                </a:lnTo>
                <a:lnTo>
                  <a:pt x="4090071" y="209966"/>
                </a:lnTo>
                <a:cubicBezTo>
                  <a:pt x="4398214" y="1390512"/>
                  <a:pt x="5022647" y="2446682"/>
                  <a:pt x="5868143" y="3284695"/>
                </a:cubicBezTo>
                <a:lnTo>
                  <a:pt x="5892559" y="3307943"/>
                </a:lnTo>
                <a:lnTo>
                  <a:pt x="5892559" y="8086739"/>
                </a:lnTo>
                <a:lnTo>
                  <a:pt x="5565407" y="7920598"/>
                </a:lnTo>
                <a:cubicBezTo>
                  <a:pt x="2650718" y="6359381"/>
                  <a:pt x="540196" y="3511015"/>
                  <a:pt x="19461" y="150981"/>
                </a:cubicBezTo>
                <a:close/>
              </a:path>
            </a:pathLst>
          </a:custGeom>
          <a:blipFill dpi="0" rotWithShape="0">
            <a:blip r:embed="rId2"/>
            <a:srcRect/>
            <a:tile tx="0" ty="0" sx="100000" sy="100000" flip="none" algn="tl"/>
          </a:blipFill>
          <a:ln w="12691" cap="flat">
            <a:noFill/>
            <a:prstDash val="solid"/>
            <a:miter/>
          </a:ln>
        </p:spPr>
        <p:txBody>
          <a:bodyPr wrap="square" rtlCol="0" anchor="ctr">
            <a:noAutofit/>
          </a:bodyPr>
          <a:lstStyle/>
          <a:p>
            <a:endParaRPr lang="en-GB"/>
          </a:p>
        </p:txBody>
      </p:sp>
      <p:sp>
        <p:nvSpPr>
          <p:cNvPr id="9" name="Rectangle 8">
            <a:extLst>
              <a:ext uri="{FF2B5EF4-FFF2-40B4-BE49-F238E27FC236}">
                <a16:creationId xmlns:a16="http://schemas.microsoft.com/office/drawing/2014/main" id="{AE508A8B-28FA-49A0-B60E-9E5714D57AE3}"/>
              </a:ext>
            </a:extLst>
          </p:cNvPr>
          <p:cNvSpPr/>
          <p:nvPr userDrawn="1"/>
        </p:nvSpPr>
        <p:spPr>
          <a:xfrm>
            <a:off x="334963" y="2785877"/>
            <a:ext cx="576139" cy="73647"/>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Tree>
    <p:extLst>
      <p:ext uri="{BB962C8B-B14F-4D97-AF65-F5344CB8AC3E}">
        <p14:creationId xmlns:p14="http://schemas.microsoft.com/office/powerpoint/2010/main" val="3520872160"/>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0C475-3386-4E5F-BC25-A47378297D39}"/>
              </a:ext>
            </a:extLst>
          </p:cNvPr>
          <p:cNvSpPr>
            <a:spLocks noGrp="1"/>
          </p:cNvSpPr>
          <p:nvPr>
            <p:ph type="title" hasCustomPrompt="1"/>
          </p:nvPr>
        </p:nvSpPr>
        <p:spPr>
          <a:xfrm>
            <a:off x="334963" y="368301"/>
            <a:ext cx="6840537" cy="2216280"/>
          </a:xfrm>
          <a:prstGeom prst="rect">
            <a:avLst/>
          </a:prstGeom>
        </p:spPr>
        <p:txBody>
          <a:bodyPr lIns="0" tIns="0" rIns="0" bIns="0" anchor="b" anchorCtr="0"/>
          <a:lstStyle>
            <a:lvl1pPr>
              <a:lnSpc>
                <a:spcPct val="100000"/>
              </a:lnSpc>
              <a:defRPr i="1" cap="all" baseline="0">
                <a:solidFill>
                  <a:srgbClr val="FFFFFF"/>
                </a:solidFill>
              </a:defRPr>
            </a:lvl1pPr>
          </a:lstStyle>
          <a:p>
            <a:r>
              <a:rPr lang="en-US"/>
              <a:t>CLICK TO EDIT ADD  A TITLE</a:t>
            </a:r>
            <a:endParaRPr lang="en-GB"/>
          </a:p>
        </p:txBody>
      </p:sp>
      <p:sp>
        <p:nvSpPr>
          <p:cNvPr id="7" name="Text Placeholder 6">
            <a:extLst>
              <a:ext uri="{FF2B5EF4-FFF2-40B4-BE49-F238E27FC236}">
                <a16:creationId xmlns:a16="http://schemas.microsoft.com/office/drawing/2014/main" id="{5B553E44-CAB5-4F16-91CC-3ECD3E6846D9}"/>
              </a:ext>
            </a:extLst>
          </p:cNvPr>
          <p:cNvSpPr>
            <a:spLocks noGrp="1"/>
          </p:cNvSpPr>
          <p:nvPr>
            <p:ph type="body" sz="quarter" idx="10" hasCustomPrompt="1"/>
          </p:nvPr>
        </p:nvSpPr>
        <p:spPr>
          <a:xfrm>
            <a:off x="334963" y="3060820"/>
            <a:ext cx="6840537" cy="2618872"/>
          </a:xfrm>
          <a:prstGeom prst="rect">
            <a:avLst/>
          </a:prstGeom>
        </p:spPr>
        <p:txBody>
          <a:bodyPr lIns="0" tIns="0" rIns="0" bIns="0"/>
          <a:lstStyle>
            <a:lvl1pPr marL="0" indent="0">
              <a:lnSpc>
                <a:spcPct val="100000"/>
              </a:lnSpc>
              <a:spcBef>
                <a:spcPts val="0"/>
              </a:spcBef>
              <a:spcAft>
                <a:spcPts val="1200"/>
              </a:spcAft>
              <a:buNone/>
              <a:defRPr i="1" cap="all" baseline="0">
                <a:solidFill>
                  <a:srgbClr val="FFFFFF"/>
                </a:solidFill>
                <a:latin typeface="Cooper Hewitt Book" pitchFamily="2" charset="0"/>
                <a:ea typeface="Cooper Hewitt Book" pitchFamily="2" charset="0"/>
              </a:defRPr>
            </a:lvl1pPr>
            <a:lvl2pPr marL="457200" indent="0">
              <a:buNone/>
              <a:defRPr i="1">
                <a:solidFill>
                  <a:srgbClr val="FFFFFF"/>
                </a:solidFill>
                <a:latin typeface="Cooper Hewitt Book" pitchFamily="2" charset="0"/>
                <a:ea typeface="Cooper Hewitt Book" pitchFamily="2" charset="0"/>
              </a:defRPr>
            </a:lvl2pPr>
            <a:lvl3pPr marL="914400" indent="0">
              <a:buNone/>
              <a:defRPr i="1">
                <a:solidFill>
                  <a:srgbClr val="FFFFFF"/>
                </a:solidFill>
                <a:latin typeface="Cooper Hewitt Book" pitchFamily="2" charset="0"/>
                <a:ea typeface="Cooper Hewitt Book" pitchFamily="2" charset="0"/>
              </a:defRPr>
            </a:lvl3pPr>
            <a:lvl4pPr marL="1371600" indent="0">
              <a:buNone/>
              <a:defRPr i="1">
                <a:solidFill>
                  <a:srgbClr val="FFFFFF"/>
                </a:solidFill>
                <a:latin typeface="Cooper Hewitt Book" pitchFamily="2" charset="0"/>
                <a:ea typeface="Cooper Hewitt Book" pitchFamily="2" charset="0"/>
              </a:defRPr>
            </a:lvl4pPr>
            <a:lvl5pPr marL="1828800" indent="0">
              <a:buNone/>
              <a:defRPr i="1">
                <a:solidFill>
                  <a:srgbClr val="FFFFFF"/>
                </a:solidFill>
                <a:latin typeface="Cooper Hewitt Book" pitchFamily="2" charset="0"/>
                <a:ea typeface="Cooper Hewitt Book" pitchFamily="2" charset="0"/>
              </a:defRPr>
            </a:lvl5pPr>
          </a:lstStyle>
          <a:p>
            <a:pPr lvl="0"/>
            <a:r>
              <a:rPr lang="en-US"/>
              <a:t>CLICK TO ADD A SUB-TITLE OR DATE</a:t>
            </a:r>
          </a:p>
        </p:txBody>
      </p:sp>
      <p:sp>
        <p:nvSpPr>
          <p:cNvPr id="9" name="Rectangle 8">
            <a:extLst>
              <a:ext uri="{FF2B5EF4-FFF2-40B4-BE49-F238E27FC236}">
                <a16:creationId xmlns:a16="http://schemas.microsoft.com/office/drawing/2014/main" id="{AE508A8B-28FA-49A0-B60E-9E5714D57AE3}"/>
              </a:ext>
            </a:extLst>
          </p:cNvPr>
          <p:cNvSpPr/>
          <p:nvPr userDrawn="1"/>
        </p:nvSpPr>
        <p:spPr>
          <a:xfrm>
            <a:off x="334963" y="2785877"/>
            <a:ext cx="576139" cy="73647"/>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0" name="Freeform: Shape 9">
            <a:extLst>
              <a:ext uri="{FF2B5EF4-FFF2-40B4-BE49-F238E27FC236}">
                <a16:creationId xmlns:a16="http://schemas.microsoft.com/office/drawing/2014/main" id="{77582B7D-855F-42A8-A936-9D2359FDCF85}"/>
              </a:ext>
            </a:extLst>
          </p:cNvPr>
          <p:cNvSpPr/>
          <p:nvPr userDrawn="1"/>
        </p:nvSpPr>
        <p:spPr>
          <a:xfrm rot="19463858">
            <a:off x="6518006" y="-4544531"/>
            <a:ext cx="7856852" cy="13183110"/>
          </a:xfrm>
          <a:custGeom>
            <a:avLst/>
            <a:gdLst>
              <a:gd name="connsiteX0" fmla="*/ 3660380 w 5177697"/>
              <a:gd name="connsiteY0" fmla="*/ 488194 h 8687723"/>
              <a:gd name="connsiteX1" fmla="*/ 3120408 w 5177697"/>
              <a:gd name="connsiteY1" fmla="*/ 920182 h 8687723"/>
              <a:gd name="connsiteX2" fmla="*/ 5177697 w 5177697"/>
              <a:gd name="connsiteY2" fmla="*/ 2566750 h 8687723"/>
              <a:gd name="connsiteX3" fmla="*/ 3120408 w 5177697"/>
              <a:gd name="connsiteY3" fmla="*/ 4213164 h 8687723"/>
              <a:gd name="connsiteX4" fmla="*/ 5177697 w 5177697"/>
              <a:gd name="connsiteY4" fmla="*/ 5859577 h 8687723"/>
              <a:gd name="connsiteX5" fmla="*/ 3120408 w 5177697"/>
              <a:gd name="connsiteY5" fmla="*/ 7505378 h 8687723"/>
              <a:gd name="connsiteX6" fmla="*/ 4505659 w 5177697"/>
              <a:gd name="connsiteY6" fmla="*/ 8613880 h 8687723"/>
              <a:gd name="connsiteX7" fmla="*/ 1889053 w 5177697"/>
              <a:gd name="connsiteY7" fmla="*/ 7393209 h 8687723"/>
              <a:gd name="connsiteX8" fmla="*/ 1656533 w 5177697"/>
              <a:gd name="connsiteY8" fmla="*/ 7579221 h 8687723"/>
              <a:gd name="connsiteX9" fmla="*/ 3041784 w 5177697"/>
              <a:gd name="connsiteY9" fmla="*/ 8687723 h 8687723"/>
              <a:gd name="connsiteX10" fmla="*/ 245180 w 5177697"/>
              <a:gd name="connsiteY10" fmla="*/ 7383082 h 8687723"/>
              <a:gd name="connsiteX11" fmla="*/ 2057289 w 5177697"/>
              <a:gd name="connsiteY11" fmla="*/ 5933420 h 8687723"/>
              <a:gd name="connsiteX12" fmla="*/ 0 w 5177697"/>
              <a:gd name="connsiteY12" fmla="*/ 4287007 h 8687723"/>
              <a:gd name="connsiteX13" fmla="*/ 2057289 w 5177697"/>
              <a:gd name="connsiteY13" fmla="*/ 2640594 h 8687723"/>
              <a:gd name="connsiteX14" fmla="*/ 0 w 5177697"/>
              <a:gd name="connsiteY14" fmla="*/ 994026 h 8687723"/>
              <a:gd name="connsiteX15" fmla="*/ 1150022 w 5177697"/>
              <a:gd name="connsiteY15" fmla="*/ 73844 h 8687723"/>
              <a:gd name="connsiteX16" fmla="*/ 2016453 w 5177697"/>
              <a:gd name="connsiteY16" fmla="*/ 478041 h 8687723"/>
              <a:gd name="connsiteX17" fmla="*/ 2613897 w 5177697"/>
              <a:gd name="connsiteY17" fmla="*/ 0 h 868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77697" h="8687723">
                <a:moveTo>
                  <a:pt x="3660380" y="488194"/>
                </a:moveTo>
                <a:lnTo>
                  <a:pt x="3120408" y="920182"/>
                </a:lnTo>
                <a:lnTo>
                  <a:pt x="5177697" y="2566750"/>
                </a:lnTo>
                <a:lnTo>
                  <a:pt x="3120408" y="4213164"/>
                </a:lnTo>
                <a:lnTo>
                  <a:pt x="5177697" y="5859577"/>
                </a:lnTo>
                <a:lnTo>
                  <a:pt x="3120408" y="7505378"/>
                </a:lnTo>
                <a:lnTo>
                  <a:pt x="4505659" y="8613880"/>
                </a:lnTo>
                <a:lnTo>
                  <a:pt x="1889053" y="7393209"/>
                </a:lnTo>
                <a:lnTo>
                  <a:pt x="1656533" y="7579221"/>
                </a:lnTo>
                <a:lnTo>
                  <a:pt x="3041784" y="8687723"/>
                </a:lnTo>
                <a:lnTo>
                  <a:pt x="245180" y="7383082"/>
                </a:lnTo>
                <a:lnTo>
                  <a:pt x="2057289" y="5933420"/>
                </a:lnTo>
                <a:lnTo>
                  <a:pt x="0" y="4287007"/>
                </a:lnTo>
                <a:lnTo>
                  <a:pt x="2057289" y="2640594"/>
                </a:lnTo>
                <a:lnTo>
                  <a:pt x="0" y="994026"/>
                </a:lnTo>
                <a:lnTo>
                  <a:pt x="1150022" y="73844"/>
                </a:lnTo>
                <a:lnTo>
                  <a:pt x="2016453" y="478041"/>
                </a:lnTo>
                <a:lnTo>
                  <a:pt x="2613897" y="0"/>
                </a:lnTo>
                <a:close/>
              </a:path>
            </a:pathLst>
          </a:custGeom>
          <a:blipFill dpi="0" rotWithShape="1">
            <a:blip r:embed="rId2"/>
            <a:srcRect/>
            <a:tile tx="0" ty="0" sx="100000" sy="100000" flip="none" algn="tl"/>
          </a:blipFill>
          <a:ln w="15311" cap="flat">
            <a:noFill/>
            <a:prstDash val="solid"/>
            <a:miter/>
          </a:ln>
        </p:spPr>
        <p:txBody>
          <a:bodyPr wrap="square" rtlCol="0" anchor="ctr">
            <a:noAutofit/>
          </a:bodyPr>
          <a:lstStyle/>
          <a:p>
            <a:endParaRPr lang="en-GB"/>
          </a:p>
        </p:txBody>
      </p:sp>
    </p:spTree>
    <p:extLst>
      <p:ext uri="{BB962C8B-B14F-4D97-AF65-F5344CB8AC3E}">
        <p14:creationId xmlns:p14="http://schemas.microsoft.com/office/powerpoint/2010/main" val="187923856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ositioning statement – English ">
    <p:spTree>
      <p:nvGrpSpPr>
        <p:cNvPr id="1" name=""/>
        <p:cNvGrpSpPr/>
        <p:nvPr/>
      </p:nvGrpSpPr>
      <p:grpSpPr>
        <a:xfrm>
          <a:off x="0" y="0"/>
          <a:ext cx="0" cy="0"/>
          <a:chOff x="0" y="0"/>
          <a:chExt cx="0" cy="0"/>
        </a:xfrm>
      </p:grpSpPr>
      <p:sp>
        <p:nvSpPr>
          <p:cNvPr id="6" name="TextBox 5"/>
          <p:cNvSpPr txBox="1"/>
          <p:nvPr userDrawn="1"/>
        </p:nvSpPr>
        <p:spPr>
          <a:xfrm>
            <a:off x="719998" y="1254954"/>
            <a:ext cx="10752001" cy="369331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a:solidFill>
                  <a:schemeClr val="tx1"/>
                </a:solidFill>
                <a:latin typeface="Montserrat Thin" panose="00000300000000000000" pitchFamily="2" charset="0"/>
              </a:rPr>
              <a:t>The Welsh Parliament is the democratically elected body that represents the interests of Wales and its people. Commonly known as the </a:t>
            </a:r>
            <a:r>
              <a:rPr lang="en-GB" sz="4000" err="1">
                <a:solidFill>
                  <a:schemeClr val="tx1"/>
                </a:solidFill>
                <a:latin typeface="Montserrat Thin" panose="00000300000000000000" pitchFamily="2" charset="0"/>
              </a:rPr>
              <a:t>Senedd</a:t>
            </a:r>
            <a:r>
              <a:rPr lang="en-GB" sz="4000">
                <a:solidFill>
                  <a:schemeClr val="tx1"/>
                </a:solidFill>
                <a:latin typeface="Montserrat Thin" panose="00000300000000000000" pitchFamily="2" charset="0"/>
              </a:rPr>
              <a:t>, it makes laws for Wales, agrees Welsh taxes and holds the Welsh Government to account. </a:t>
            </a:r>
          </a:p>
        </p:txBody>
      </p:sp>
    </p:spTree>
    <p:extLst>
      <p:ext uri="{BB962C8B-B14F-4D97-AF65-F5344CB8AC3E}">
        <p14:creationId xmlns:p14="http://schemas.microsoft.com/office/powerpoint/2010/main" val="18127418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0C475-3386-4E5F-BC25-A47378297D39}"/>
              </a:ext>
            </a:extLst>
          </p:cNvPr>
          <p:cNvSpPr>
            <a:spLocks noGrp="1"/>
          </p:cNvSpPr>
          <p:nvPr>
            <p:ph type="title" hasCustomPrompt="1"/>
          </p:nvPr>
        </p:nvSpPr>
        <p:spPr>
          <a:xfrm>
            <a:off x="334963" y="368301"/>
            <a:ext cx="6840537" cy="2216280"/>
          </a:xfrm>
          <a:prstGeom prst="rect">
            <a:avLst/>
          </a:prstGeom>
        </p:spPr>
        <p:txBody>
          <a:bodyPr lIns="0" tIns="0" rIns="0" bIns="0" anchor="b" anchorCtr="0"/>
          <a:lstStyle>
            <a:lvl1pPr>
              <a:lnSpc>
                <a:spcPct val="100000"/>
              </a:lnSpc>
              <a:defRPr i="1" cap="all" baseline="0">
                <a:solidFill>
                  <a:srgbClr val="FFFFFF"/>
                </a:solidFill>
              </a:defRPr>
            </a:lvl1pPr>
          </a:lstStyle>
          <a:p>
            <a:r>
              <a:rPr lang="en-US"/>
              <a:t>CLICK TO EDIT ADD  A TITLE</a:t>
            </a:r>
            <a:endParaRPr lang="en-GB"/>
          </a:p>
        </p:txBody>
      </p:sp>
      <p:sp>
        <p:nvSpPr>
          <p:cNvPr id="7" name="Text Placeholder 6">
            <a:extLst>
              <a:ext uri="{FF2B5EF4-FFF2-40B4-BE49-F238E27FC236}">
                <a16:creationId xmlns:a16="http://schemas.microsoft.com/office/drawing/2014/main" id="{5B553E44-CAB5-4F16-91CC-3ECD3E6846D9}"/>
              </a:ext>
            </a:extLst>
          </p:cNvPr>
          <p:cNvSpPr>
            <a:spLocks noGrp="1"/>
          </p:cNvSpPr>
          <p:nvPr>
            <p:ph type="body" sz="quarter" idx="10" hasCustomPrompt="1"/>
          </p:nvPr>
        </p:nvSpPr>
        <p:spPr>
          <a:xfrm>
            <a:off x="334963" y="3060820"/>
            <a:ext cx="6840537" cy="2618872"/>
          </a:xfrm>
          <a:prstGeom prst="rect">
            <a:avLst/>
          </a:prstGeom>
        </p:spPr>
        <p:txBody>
          <a:bodyPr lIns="0" tIns="0" rIns="0" bIns="0"/>
          <a:lstStyle>
            <a:lvl1pPr marL="0" indent="0">
              <a:lnSpc>
                <a:spcPct val="100000"/>
              </a:lnSpc>
              <a:spcBef>
                <a:spcPts val="0"/>
              </a:spcBef>
              <a:spcAft>
                <a:spcPts val="1200"/>
              </a:spcAft>
              <a:buNone/>
              <a:defRPr i="1" cap="all" baseline="0">
                <a:solidFill>
                  <a:srgbClr val="FFFFFF"/>
                </a:solidFill>
                <a:latin typeface="Cooper Hewitt Book" pitchFamily="2" charset="0"/>
                <a:ea typeface="Cooper Hewitt Book" pitchFamily="2" charset="0"/>
              </a:defRPr>
            </a:lvl1pPr>
            <a:lvl2pPr marL="457200" indent="0">
              <a:buNone/>
              <a:defRPr i="1">
                <a:solidFill>
                  <a:srgbClr val="FFFFFF"/>
                </a:solidFill>
                <a:latin typeface="Cooper Hewitt Book" pitchFamily="2" charset="0"/>
                <a:ea typeface="Cooper Hewitt Book" pitchFamily="2" charset="0"/>
              </a:defRPr>
            </a:lvl2pPr>
            <a:lvl3pPr marL="914400" indent="0">
              <a:buNone/>
              <a:defRPr i="1">
                <a:solidFill>
                  <a:srgbClr val="FFFFFF"/>
                </a:solidFill>
                <a:latin typeface="Cooper Hewitt Book" pitchFamily="2" charset="0"/>
                <a:ea typeface="Cooper Hewitt Book" pitchFamily="2" charset="0"/>
              </a:defRPr>
            </a:lvl3pPr>
            <a:lvl4pPr marL="1371600" indent="0">
              <a:buNone/>
              <a:defRPr i="1">
                <a:solidFill>
                  <a:srgbClr val="FFFFFF"/>
                </a:solidFill>
                <a:latin typeface="Cooper Hewitt Book" pitchFamily="2" charset="0"/>
                <a:ea typeface="Cooper Hewitt Book" pitchFamily="2" charset="0"/>
              </a:defRPr>
            </a:lvl4pPr>
            <a:lvl5pPr marL="1828800" indent="0">
              <a:buNone/>
              <a:defRPr i="1">
                <a:solidFill>
                  <a:srgbClr val="FFFFFF"/>
                </a:solidFill>
                <a:latin typeface="Cooper Hewitt Book" pitchFamily="2" charset="0"/>
                <a:ea typeface="Cooper Hewitt Book" pitchFamily="2" charset="0"/>
              </a:defRPr>
            </a:lvl5pPr>
          </a:lstStyle>
          <a:p>
            <a:pPr lvl="0"/>
            <a:r>
              <a:rPr lang="en-US"/>
              <a:t>CLICK TO ADD A SUB-TITLE OR DATE</a:t>
            </a:r>
          </a:p>
        </p:txBody>
      </p:sp>
      <p:sp>
        <p:nvSpPr>
          <p:cNvPr id="9" name="Rectangle 8">
            <a:extLst>
              <a:ext uri="{FF2B5EF4-FFF2-40B4-BE49-F238E27FC236}">
                <a16:creationId xmlns:a16="http://schemas.microsoft.com/office/drawing/2014/main" id="{AE508A8B-28FA-49A0-B60E-9E5714D57AE3}"/>
              </a:ext>
            </a:extLst>
          </p:cNvPr>
          <p:cNvSpPr/>
          <p:nvPr userDrawn="1"/>
        </p:nvSpPr>
        <p:spPr>
          <a:xfrm>
            <a:off x="334963" y="2785877"/>
            <a:ext cx="576139" cy="73647"/>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1" name="Freeform: Shape 10">
            <a:extLst>
              <a:ext uri="{FF2B5EF4-FFF2-40B4-BE49-F238E27FC236}">
                <a16:creationId xmlns:a16="http://schemas.microsoft.com/office/drawing/2014/main" id="{3D100C16-0839-4DFC-BA23-E5B06C9784B0}"/>
              </a:ext>
            </a:extLst>
          </p:cNvPr>
          <p:cNvSpPr/>
          <p:nvPr userDrawn="1"/>
        </p:nvSpPr>
        <p:spPr>
          <a:xfrm rot="20478417">
            <a:off x="5765923" y="-591384"/>
            <a:ext cx="7239141" cy="8663196"/>
          </a:xfrm>
          <a:custGeom>
            <a:avLst/>
            <a:gdLst>
              <a:gd name="connsiteX0" fmla="*/ 7239141 w 7239141"/>
              <a:gd name="connsiteY0" fmla="*/ 1179445 h 8663196"/>
              <a:gd name="connsiteX1" fmla="*/ 3977960 w 7239141"/>
              <a:gd name="connsiteY1" fmla="*/ 6827898 h 8663196"/>
              <a:gd name="connsiteX2" fmla="*/ 7013630 w 7239141"/>
              <a:gd name="connsiteY2" fmla="*/ 6827898 h 8663196"/>
              <a:gd name="connsiteX3" fmla="*/ 6392663 w 7239141"/>
              <a:gd name="connsiteY3" fmla="*/ 8663196 h 8663196"/>
              <a:gd name="connsiteX4" fmla="*/ 0 w 7239141"/>
              <a:gd name="connsiteY4" fmla="*/ 6500263 h 8663196"/>
              <a:gd name="connsiteX5" fmla="*/ 3753228 w 7239141"/>
              <a:gd name="connsiteY5" fmla="*/ 0 h 8663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9141" h="8663196">
                <a:moveTo>
                  <a:pt x="7239141" y="1179445"/>
                </a:moveTo>
                <a:lnTo>
                  <a:pt x="3977960" y="6827898"/>
                </a:lnTo>
                <a:lnTo>
                  <a:pt x="7013630" y="6827898"/>
                </a:lnTo>
                <a:lnTo>
                  <a:pt x="6392663" y="8663196"/>
                </a:lnTo>
                <a:lnTo>
                  <a:pt x="0" y="6500263"/>
                </a:lnTo>
                <a:lnTo>
                  <a:pt x="3753228" y="0"/>
                </a:lnTo>
                <a:close/>
              </a:path>
            </a:pathLst>
          </a:custGeom>
          <a:blipFill dpi="0" rotWithShape="1">
            <a:blip r:embed="rId2"/>
            <a:srcRect/>
            <a:tile tx="0" ty="0" sx="100000" sy="100000" flip="none" algn="tl"/>
          </a:blipFill>
          <a:ln w="19490" cap="flat">
            <a:noFill/>
            <a:prstDash val="solid"/>
            <a:miter/>
          </a:ln>
        </p:spPr>
        <p:txBody>
          <a:bodyPr rtlCol="0" anchor="ctr"/>
          <a:lstStyle/>
          <a:p>
            <a:endParaRPr lang="en-GB"/>
          </a:p>
        </p:txBody>
      </p:sp>
    </p:spTree>
    <p:extLst>
      <p:ext uri="{BB962C8B-B14F-4D97-AF65-F5344CB8AC3E}">
        <p14:creationId xmlns:p14="http://schemas.microsoft.com/office/powerpoint/2010/main" val="2487428388"/>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4" cy="3080564"/>
          </a:xfrm>
          <a:prstGeom prst="rect">
            <a:avLst/>
          </a:prstGeom>
        </p:spPr>
        <p:txBody>
          <a:bodyPr lIns="0" tIns="0" rIns="0" bIns="180000" anchor="b" anchorCtr="0"/>
          <a:lstStyle>
            <a:lvl1pPr>
              <a:lnSpc>
                <a:spcPct val="110000"/>
              </a:lnSpc>
              <a:spcBef>
                <a:spcPts val="1200"/>
              </a:spcBef>
              <a:spcAft>
                <a:spcPts val="1200"/>
              </a:spcAft>
              <a:defRPr>
                <a:solidFill>
                  <a:srgbClr val="FFFFFF"/>
                </a:solidFill>
              </a:defRPr>
            </a:lvl1pPr>
          </a:lstStyle>
          <a:p>
            <a:r>
              <a:rPr lang="en-US" dirty="0"/>
              <a:t>Add title here</a:t>
            </a:r>
            <a:endParaRPr lang="en-GB" dirty="0"/>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FFFFFF"/>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dirty="0"/>
              <a:t>Add a sub-title here</a:t>
            </a:r>
          </a:p>
        </p:txBody>
      </p:sp>
      <p:sp>
        <p:nvSpPr>
          <p:cNvPr id="6" name="Picture Placeholder 9">
            <a:extLst>
              <a:ext uri="{FF2B5EF4-FFF2-40B4-BE49-F238E27FC236}">
                <a16:creationId xmlns:a16="http://schemas.microsoft.com/office/drawing/2014/main" id="{5ECAACA1-8623-428C-ACAF-740E1C8306C5}"/>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noFill/>
        </p:spPr>
        <p:txBody>
          <a:bodyPr anchor="ctr"/>
          <a:lstStyle>
            <a:lvl1pPr algn="ctr">
              <a:buNone/>
              <a:defRPr/>
            </a:lvl1pPr>
          </a:lstStyle>
          <a:p>
            <a:endParaRPr lang="en-GB" dirty="0"/>
          </a:p>
        </p:txBody>
      </p:sp>
    </p:spTree>
    <p:extLst>
      <p:ext uri="{BB962C8B-B14F-4D97-AF65-F5344CB8AC3E}">
        <p14:creationId xmlns:p14="http://schemas.microsoft.com/office/powerpoint/2010/main" val="3082270183"/>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Illustration">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BCF6251E-8633-4B2E-AEDB-898760F808DE}"/>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dirty="0"/>
              <a:t>Illustration</a:t>
            </a:r>
          </a:p>
        </p:txBody>
      </p:sp>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3" cy="3080564"/>
          </a:xfrm>
          <a:prstGeom prst="rect">
            <a:avLst/>
          </a:prstGeom>
        </p:spPr>
        <p:txBody>
          <a:bodyPr lIns="0" tIns="0" rIns="0" bIns="180000" anchor="b" anchorCtr="0"/>
          <a:lstStyle>
            <a:lvl1pPr>
              <a:lnSpc>
                <a:spcPct val="110000"/>
              </a:lnSpc>
              <a:spcBef>
                <a:spcPts val="1200"/>
              </a:spcBef>
              <a:spcAft>
                <a:spcPts val="1200"/>
              </a:spcAft>
              <a:defRPr>
                <a:solidFill>
                  <a:srgbClr val="FFFFFF"/>
                </a:solidFill>
              </a:defRPr>
            </a:lvl1pPr>
          </a:lstStyle>
          <a:p>
            <a:r>
              <a:rPr lang="en-US" dirty="0"/>
              <a:t>Add title here</a:t>
            </a:r>
            <a:endParaRPr lang="en-GB" dirty="0"/>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FFFFFF"/>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dirty="0"/>
              <a:t>Add a sub-title here</a:t>
            </a:r>
          </a:p>
        </p:txBody>
      </p:sp>
    </p:spTree>
    <p:extLst>
      <p:ext uri="{BB962C8B-B14F-4D97-AF65-F5344CB8AC3E}">
        <p14:creationId xmlns:p14="http://schemas.microsoft.com/office/powerpoint/2010/main" val="2913870949"/>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photo">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6E33A667-DA26-4EA4-A68B-69A8DF4101EB}"/>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FFFFF"/>
          </a:solidFill>
        </p:spPr>
        <p:txBody>
          <a:bodyPr anchor="ctr"/>
          <a:lstStyle>
            <a:lvl1pPr algn="ctr">
              <a:buNone/>
              <a:defRPr/>
            </a:lvl1pPr>
          </a:lstStyle>
          <a:p>
            <a:endParaRPr lang="en-GB" dirty="0"/>
          </a:p>
        </p:txBody>
      </p:sp>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dirty="0"/>
              <a:t>Add title here</a:t>
            </a:r>
            <a:endParaRPr lang="en-GB" dirty="0"/>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1694938"/>
            <a:ext cx="5364163"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Master text style</a:t>
            </a:r>
          </a:p>
        </p:txBody>
      </p:sp>
    </p:spTree>
    <p:extLst>
      <p:ext uri="{BB962C8B-B14F-4D97-AF65-F5344CB8AC3E}">
        <p14:creationId xmlns:p14="http://schemas.microsoft.com/office/powerpoint/2010/main" val="4051335295"/>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illustra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0C4E3EA-41E2-49BF-8D27-44D85B3749AA}"/>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dirty="0"/>
              <a:t>Add title here</a:t>
            </a:r>
            <a:endParaRPr lang="en-GB" dirty="0"/>
          </a:p>
        </p:txBody>
      </p:sp>
      <p:sp>
        <p:nvSpPr>
          <p:cNvPr id="7" name="Rectangle 6">
            <a:extLst>
              <a:ext uri="{FF2B5EF4-FFF2-40B4-BE49-F238E27FC236}">
                <a16:creationId xmlns:a16="http://schemas.microsoft.com/office/drawing/2014/main" id="{CC4D05D0-BE5F-4FBD-9469-693AFCFD13D3}"/>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8" name="Text Placeholder 3">
            <a:extLst>
              <a:ext uri="{FF2B5EF4-FFF2-40B4-BE49-F238E27FC236}">
                <a16:creationId xmlns:a16="http://schemas.microsoft.com/office/drawing/2014/main" id="{D9A26FB7-D8B3-47AF-96AD-F763540FD969}"/>
              </a:ext>
            </a:extLst>
          </p:cNvPr>
          <p:cNvSpPr>
            <a:spLocks noGrp="1"/>
          </p:cNvSpPr>
          <p:nvPr>
            <p:ph type="body" sz="quarter" idx="11"/>
          </p:nvPr>
        </p:nvSpPr>
        <p:spPr>
          <a:xfrm>
            <a:off x="371475" y="1694938"/>
            <a:ext cx="5364485"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Master text style</a:t>
            </a:r>
          </a:p>
        </p:txBody>
      </p:sp>
      <p:sp>
        <p:nvSpPr>
          <p:cNvPr id="10" name="Picture Placeholder 2">
            <a:extLst>
              <a:ext uri="{FF2B5EF4-FFF2-40B4-BE49-F238E27FC236}">
                <a16:creationId xmlns:a16="http://schemas.microsoft.com/office/drawing/2014/main" id="{2A49847B-BE35-42A6-A114-42C9A1D14932}"/>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dirty="0"/>
              <a:t>Illustration</a:t>
            </a:r>
          </a:p>
        </p:txBody>
      </p:sp>
    </p:spTree>
    <p:extLst>
      <p:ext uri="{BB962C8B-B14F-4D97-AF65-F5344CB8AC3E}">
        <p14:creationId xmlns:p14="http://schemas.microsoft.com/office/powerpoint/2010/main" val="3760450484"/>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ata">
    <p:spTree>
      <p:nvGrpSpPr>
        <p:cNvPr id="1" name=""/>
        <p:cNvGrpSpPr/>
        <p:nvPr/>
      </p:nvGrpSpPr>
      <p:grpSpPr>
        <a:xfrm>
          <a:off x="0" y="0"/>
          <a:ext cx="0" cy="0"/>
          <a:chOff x="0" y="0"/>
          <a:chExt cx="0" cy="0"/>
        </a:xfrm>
      </p:grpSpPr>
      <p:sp>
        <p:nvSpPr>
          <p:cNvPr id="12" name="Chart Placeholder 3">
            <a:extLst>
              <a:ext uri="{FF2B5EF4-FFF2-40B4-BE49-F238E27FC236}">
                <a16:creationId xmlns:a16="http://schemas.microsoft.com/office/drawing/2014/main" id="{1000D758-7E1F-4604-B36C-13C2DCBC6C0A}"/>
              </a:ext>
            </a:extLst>
          </p:cNvPr>
          <p:cNvSpPr>
            <a:spLocks noGrp="1"/>
          </p:cNvSpPr>
          <p:nvPr>
            <p:ph type="chart" sz="quarter" idx="15"/>
          </p:nvPr>
        </p:nvSpPr>
        <p:spPr>
          <a:xfrm>
            <a:off x="6812051" y="711200"/>
            <a:ext cx="5006093" cy="5435600"/>
          </a:xfrm>
          <a:prstGeom prst="rect">
            <a:avLst/>
          </a:prstGeom>
        </p:spPr>
        <p:txBody>
          <a:bodyPr lIns="0" tIns="0" rIns="0" bIns="0" anchor="ctr" anchorCtr="0"/>
          <a:lstStyle>
            <a:lvl1pPr marL="0" indent="0" algn="ctr">
              <a:lnSpc>
                <a:spcPct val="100000"/>
              </a:lnSpc>
              <a:buNone/>
              <a:defRPr/>
            </a:lvl1pPr>
          </a:lstStyle>
          <a:p>
            <a:endParaRPr lang="en-GB"/>
          </a:p>
        </p:txBody>
      </p:sp>
      <p:sp>
        <p:nvSpPr>
          <p:cNvPr id="6" name="Title 1">
            <a:extLst>
              <a:ext uri="{FF2B5EF4-FFF2-40B4-BE49-F238E27FC236}">
                <a16:creationId xmlns:a16="http://schemas.microsoft.com/office/drawing/2014/main" id="{A93A869F-65EE-4072-99F4-B311A7F36A2F}"/>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dirty="0"/>
              <a:t>Add title here</a:t>
            </a:r>
            <a:endParaRPr lang="en-GB" dirty="0"/>
          </a:p>
        </p:txBody>
      </p:sp>
      <p:sp>
        <p:nvSpPr>
          <p:cNvPr id="7" name="Rectangle 6">
            <a:extLst>
              <a:ext uri="{FF2B5EF4-FFF2-40B4-BE49-F238E27FC236}">
                <a16:creationId xmlns:a16="http://schemas.microsoft.com/office/drawing/2014/main" id="{135B84C2-6FC4-4F3A-ACBF-A4EE0ABFC94C}"/>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9" name="Text Placeholder 3">
            <a:extLst>
              <a:ext uri="{FF2B5EF4-FFF2-40B4-BE49-F238E27FC236}">
                <a16:creationId xmlns:a16="http://schemas.microsoft.com/office/drawing/2014/main" id="{D6FB1921-C2A6-4C43-B1BC-C030752831BF}"/>
              </a:ext>
            </a:extLst>
          </p:cNvPr>
          <p:cNvSpPr>
            <a:spLocks noGrp="1"/>
          </p:cNvSpPr>
          <p:nvPr>
            <p:ph type="body" sz="quarter" idx="11"/>
          </p:nvPr>
        </p:nvSpPr>
        <p:spPr>
          <a:xfrm>
            <a:off x="371475" y="1694938"/>
            <a:ext cx="5372100"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Master text style</a:t>
            </a:r>
          </a:p>
        </p:txBody>
      </p:sp>
    </p:spTree>
    <p:extLst>
      <p:ext uri="{BB962C8B-B14F-4D97-AF65-F5344CB8AC3E}">
        <p14:creationId xmlns:p14="http://schemas.microsoft.com/office/powerpoint/2010/main" val="1645204720"/>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D7F5DD71-E7A9-446F-BB5D-E37643B41778}"/>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FFFFF"/>
          </a:solidFill>
        </p:spPr>
        <p:txBody>
          <a:bodyPr anchor="ctr"/>
          <a:lstStyle>
            <a:lvl1pPr algn="ctr">
              <a:buNone/>
              <a:defRPr/>
            </a:lvl1pPr>
          </a:lstStyle>
          <a:p>
            <a:endParaRPr lang="en-GB"/>
          </a:p>
        </p:txBody>
      </p:sp>
      <p:sp>
        <p:nvSpPr>
          <p:cNvPr id="12" name="Title 1">
            <a:extLst>
              <a:ext uri="{FF2B5EF4-FFF2-40B4-BE49-F238E27FC236}">
                <a16:creationId xmlns:a16="http://schemas.microsoft.com/office/drawing/2014/main" id="{9BE52AFB-BB3A-4776-9A3C-3971BF2818D2}"/>
              </a:ext>
            </a:extLst>
          </p:cNvPr>
          <p:cNvSpPr>
            <a:spLocks noGrp="1"/>
          </p:cNvSpPr>
          <p:nvPr>
            <p:ph type="title"/>
          </p:nvPr>
        </p:nvSpPr>
        <p:spPr>
          <a:xfrm>
            <a:off x="371475" y="1412875"/>
            <a:ext cx="5364163" cy="2737409"/>
          </a:xfrm>
          <a:prstGeom prst="rect">
            <a:avLst/>
          </a:prstGeom>
        </p:spPr>
        <p:txBody>
          <a:bodyPr lIns="0" tIns="0" rIns="0" bIns="180000" anchor="b" anchorCtr="0"/>
          <a:lstStyle>
            <a:lvl1pPr>
              <a:lnSpc>
                <a:spcPct val="110000"/>
              </a:lnSpc>
              <a:spcBef>
                <a:spcPts val="600"/>
              </a:spcBef>
              <a:spcAft>
                <a:spcPts val="600"/>
              </a:spcAft>
              <a:defRPr sz="3200">
                <a:solidFill>
                  <a:srgbClr val="FFFFFF"/>
                </a:solidFill>
              </a:defRPr>
            </a:lvl1pPr>
          </a:lstStyle>
          <a:p>
            <a:r>
              <a:rPr lang="en-US" dirty="0"/>
              <a:t>Click to edit Master title style</a:t>
            </a:r>
            <a:endParaRPr lang="en-GB" dirty="0"/>
          </a:p>
        </p:txBody>
      </p:sp>
      <p:pic>
        <p:nvPicPr>
          <p:cNvPr id="13" name="Picture 12">
            <a:extLst>
              <a:ext uri="{FF2B5EF4-FFF2-40B4-BE49-F238E27FC236}">
                <a16:creationId xmlns:a16="http://schemas.microsoft.com/office/drawing/2014/main" id="{F1F81ACA-8D9C-4D6C-9643-8164AAAE9DE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333375"/>
            <a:ext cx="1158752" cy="900000"/>
          </a:xfrm>
          <a:prstGeom prst="rect">
            <a:avLst/>
          </a:prstGeom>
        </p:spPr>
      </p:pic>
      <p:sp>
        <p:nvSpPr>
          <p:cNvPr id="14" name="Rectangle 13">
            <a:extLst>
              <a:ext uri="{FF2B5EF4-FFF2-40B4-BE49-F238E27FC236}">
                <a16:creationId xmlns:a16="http://schemas.microsoft.com/office/drawing/2014/main" id="{2BACE891-935B-4A88-8A55-FE866F1059A8}"/>
              </a:ext>
            </a:extLst>
          </p:cNvPr>
          <p:cNvSpPr/>
          <p:nvPr userDrawn="1"/>
        </p:nvSpPr>
        <p:spPr>
          <a:xfrm>
            <a:off x="371475" y="4150284"/>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5" name="Text Placeholder 3">
            <a:extLst>
              <a:ext uri="{FF2B5EF4-FFF2-40B4-BE49-F238E27FC236}">
                <a16:creationId xmlns:a16="http://schemas.microsoft.com/office/drawing/2014/main" id="{4ADBC969-18AC-44DF-81DF-AA502202F7C3}"/>
              </a:ext>
            </a:extLst>
          </p:cNvPr>
          <p:cNvSpPr>
            <a:spLocks noGrp="1"/>
          </p:cNvSpPr>
          <p:nvPr>
            <p:ph type="body" sz="quarter" idx="11" hasCustomPrompt="1"/>
          </p:nvPr>
        </p:nvSpPr>
        <p:spPr>
          <a:xfrm>
            <a:off x="371475" y="4186284"/>
            <a:ext cx="5372100" cy="1582691"/>
          </a:xfrm>
          <a:prstGeom prst="rect">
            <a:avLst/>
          </a:prstGeom>
        </p:spPr>
        <p:txBody>
          <a:bodyPr lIns="0" tIns="180000" rIns="0" bIns="0" anchor="t"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Add a name here</a:t>
            </a:r>
          </a:p>
        </p:txBody>
      </p:sp>
    </p:spTree>
    <p:extLst>
      <p:ext uri="{BB962C8B-B14F-4D97-AF65-F5344CB8AC3E}">
        <p14:creationId xmlns:p14="http://schemas.microsoft.com/office/powerpoint/2010/main" val="3849326554"/>
      </p:ext>
    </p:extLst>
  </p:cSld>
  <p:clrMapOvr>
    <a:masterClrMapping/>
  </p:clrMapOvr>
  <p:extLst>
    <p:ext uri="{DCECCB84-F9BA-43D5-87BE-67443E8EF086}">
      <p15:sldGuideLst xmlns:p15="http://schemas.microsoft.com/office/powerpoint/2012/main">
        <p15:guide id="2" orient="horz" pos="89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680507-8EA6-4F65-B3BE-44851B2537C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78497" y="5049094"/>
            <a:ext cx="288000" cy="288000"/>
          </a:xfrm>
          <a:prstGeom prst="rect">
            <a:avLst/>
          </a:prstGeom>
        </p:spPr>
      </p:pic>
      <p:pic>
        <p:nvPicPr>
          <p:cNvPr id="7" name="Picture 6">
            <a:extLst>
              <a:ext uri="{FF2B5EF4-FFF2-40B4-BE49-F238E27FC236}">
                <a16:creationId xmlns:a16="http://schemas.microsoft.com/office/drawing/2014/main" id="{1DE2C2A3-F743-4688-9279-5976F41D8AE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78497" y="4617216"/>
            <a:ext cx="288000" cy="288000"/>
          </a:xfrm>
          <a:prstGeom prst="rect">
            <a:avLst/>
          </a:prstGeom>
        </p:spPr>
      </p:pic>
      <p:pic>
        <p:nvPicPr>
          <p:cNvPr id="9" name="Picture 8">
            <a:extLst>
              <a:ext uri="{FF2B5EF4-FFF2-40B4-BE49-F238E27FC236}">
                <a16:creationId xmlns:a16="http://schemas.microsoft.com/office/drawing/2014/main" id="{FC35C973-0EDD-4563-ADED-61E1605C618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71474" y="3756059"/>
            <a:ext cx="288000" cy="288000"/>
          </a:xfrm>
          <a:prstGeom prst="rect">
            <a:avLst/>
          </a:prstGeom>
        </p:spPr>
      </p:pic>
      <p:pic>
        <p:nvPicPr>
          <p:cNvPr id="12" name="Picture 11">
            <a:extLst>
              <a:ext uri="{FF2B5EF4-FFF2-40B4-BE49-F238E27FC236}">
                <a16:creationId xmlns:a16="http://schemas.microsoft.com/office/drawing/2014/main" id="{BF922E58-9492-47F8-B2AF-4C549CE5C17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71475" y="2888281"/>
            <a:ext cx="288000" cy="288000"/>
          </a:xfrm>
          <a:prstGeom prst="rect">
            <a:avLst/>
          </a:prstGeom>
        </p:spPr>
      </p:pic>
      <p:pic>
        <p:nvPicPr>
          <p:cNvPr id="14" name="Picture 13">
            <a:extLst>
              <a:ext uri="{FF2B5EF4-FFF2-40B4-BE49-F238E27FC236}">
                <a16:creationId xmlns:a16="http://schemas.microsoft.com/office/drawing/2014/main" id="{E350CB45-E615-477B-8449-A9EC2F0C618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378497" y="5480975"/>
            <a:ext cx="288000" cy="288000"/>
          </a:xfrm>
          <a:prstGeom prst="rect">
            <a:avLst/>
          </a:prstGeom>
        </p:spPr>
      </p:pic>
      <p:pic>
        <p:nvPicPr>
          <p:cNvPr id="16" name="Picture 15">
            <a:extLst>
              <a:ext uri="{FF2B5EF4-FFF2-40B4-BE49-F238E27FC236}">
                <a16:creationId xmlns:a16="http://schemas.microsoft.com/office/drawing/2014/main" id="{3FA0B48F-9216-4DB8-9A4B-CF9B427D4BD6}"/>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371474" y="4185335"/>
            <a:ext cx="288000" cy="288000"/>
          </a:xfrm>
          <a:prstGeom prst="rect">
            <a:avLst/>
          </a:prstGeom>
        </p:spPr>
      </p:pic>
      <p:sp>
        <p:nvSpPr>
          <p:cNvPr id="22" name="Text Placeholder 21">
            <a:extLst>
              <a:ext uri="{FF2B5EF4-FFF2-40B4-BE49-F238E27FC236}">
                <a16:creationId xmlns:a16="http://schemas.microsoft.com/office/drawing/2014/main" id="{661E39BE-B751-41CB-A455-B5BA74131D0C}"/>
              </a:ext>
            </a:extLst>
          </p:cNvPr>
          <p:cNvSpPr>
            <a:spLocks noGrp="1"/>
          </p:cNvSpPr>
          <p:nvPr>
            <p:ph type="body" sz="quarter" idx="13" hasCustomPrompt="1"/>
          </p:nvPr>
        </p:nvSpPr>
        <p:spPr>
          <a:xfrm>
            <a:off x="659475" y="2889704"/>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a phone number</a:t>
            </a:r>
            <a:endParaRPr lang="en-GB"/>
          </a:p>
        </p:txBody>
      </p:sp>
      <p:sp>
        <p:nvSpPr>
          <p:cNvPr id="26" name="Text Placeholder 21">
            <a:extLst>
              <a:ext uri="{FF2B5EF4-FFF2-40B4-BE49-F238E27FC236}">
                <a16:creationId xmlns:a16="http://schemas.microsoft.com/office/drawing/2014/main" id="{D78D5D33-0011-4638-B5AB-57D6BB568ECC}"/>
              </a:ext>
            </a:extLst>
          </p:cNvPr>
          <p:cNvSpPr>
            <a:spLocks noGrp="1"/>
          </p:cNvSpPr>
          <p:nvPr>
            <p:ph type="body" sz="quarter" idx="14" hasCustomPrompt="1"/>
          </p:nvPr>
        </p:nvSpPr>
        <p:spPr>
          <a:xfrm>
            <a:off x="659474" y="3324184"/>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an email address</a:t>
            </a:r>
            <a:endParaRPr lang="en-GB"/>
          </a:p>
        </p:txBody>
      </p:sp>
      <p:pic>
        <p:nvPicPr>
          <p:cNvPr id="3" name="Picture 2">
            <a:extLst>
              <a:ext uri="{FF2B5EF4-FFF2-40B4-BE49-F238E27FC236}">
                <a16:creationId xmlns:a16="http://schemas.microsoft.com/office/drawing/2014/main" id="{76DD817E-5557-461D-BD03-5E90D69BD9A0}"/>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371475" y="3324184"/>
            <a:ext cx="288000" cy="288000"/>
          </a:xfrm>
          <a:prstGeom prst="rect">
            <a:avLst/>
          </a:prstGeom>
        </p:spPr>
      </p:pic>
      <p:sp>
        <p:nvSpPr>
          <p:cNvPr id="27" name="Text Placeholder 21">
            <a:extLst>
              <a:ext uri="{FF2B5EF4-FFF2-40B4-BE49-F238E27FC236}">
                <a16:creationId xmlns:a16="http://schemas.microsoft.com/office/drawing/2014/main" id="{2F1955C1-4B4F-45EA-AA54-EEFFE1E08983}"/>
              </a:ext>
            </a:extLst>
          </p:cNvPr>
          <p:cNvSpPr>
            <a:spLocks noGrp="1"/>
          </p:cNvSpPr>
          <p:nvPr>
            <p:ph type="body" sz="quarter" idx="15" hasCustomPrompt="1"/>
          </p:nvPr>
        </p:nvSpPr>
        <p:spPr>
          <a:xfrm>
            <a:off x="659473" y="3753457"/>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the address</a:t>
            </a:r>
            <a:endParaRPr lang="en-GB"/>
          </a:p>
        </p:txBody>
      </p:sp>
      <p:sp>
        <p:nvSpPr>
          <p:cNvPr id="23" name="TextBox 22">
            <a:extLst>
              <a:ext uri="{FF2B5EF4-FFF2-40B4-BE49-F238E27FC236}">
                <a16:creationId xmlns:a16="http://schemas.microsoft.com/office/drawing/2014/main" id="{F3277DB6-BD1C-49BB-91C5-5F783D370279}"/>
              </a:ext>
            </a:extLst>
          </p:cNvPr>
          <p:cNvSpPr txBox="1"/>
          <p:nvPr userDrawn="1"/>
        </p:nvSpPr>
        <p:spPr>
          <a:xfrm>
            <a:off x="659473" y="4185329"/>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a:solidFill>
                  <a:srgbClr val="FFFFFF"/>
                </a:solidFill>
              </a:rPr>
              <a:t>www.senedd.cymru  |  www.senedd.wales</a:t>
            </a:r>
            <a:endParaRPr lang="en-GB" sz="1400">
              <a:solidFill>
                <a:srgbClr val="FFFFFF"/>
              </a:solidFill>
            </a:endParaRPr>
          </a:p>
        </p:txBody>
      </p:sp>
      <p:sp>
        <p:nvSpPr>
          <p:cNvPr id="30" name="TextBox 29">
            <a:extLst>
              <a:ext uri="{FF2B5EF4-FFF2-40B4-BE49-F238E27FC236}">
                <a16:creationId xmlns:a16="http://schemas.microsoft.com/office/drawing/2014/main" id="{0240FEFE-363E-4793-9091-25DA8486846D}"/>
              </a:ext>
            </a:extLst>
          </p:cNvPr>
          <p:cNvSpPr txBox="1"/>
          <p:nvPr userDrawn="1"/>
        </p:nvSpPr>
        <p:spPr>
          <a:xfrm>
            <a:off x="659473" y="4628223"/>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a:solidFill>
                  <a:srgbClr val="FFFFFF"/>
                </a:solidFill>
              </a:rPr>
              <a:t>Senedd</a:t>
            </a:r>
            <a:endParaRPr lang="en-GB" sz="1400">
              <a:solidFill>
                <a:srgbClr val="FFFFFF"/>
              </a:solidFill>
            </a:endParaRPr>
          </a:p>
        </p:txBody>
      </p:sp>
      <p:sp>
        <p:nvSpPr>
          <p:cNvPr id="32" name="TextBox 31">
            <a:extLst>
              <a:ext uri="{FF2B5EF4-FFF2-40B4-BE49-F238E27FC236}">
                <a16:creationId xmlns:a16="http://schemas.microsoft.com/office/drawing/2014/main" id="{559AAE18-77AC-4017-9D2A-B9035237C7D8}"/>
              </a:ext>
            </a:extLst>
          </p:cNvPr>
          <p:cNvSpPr txBox="1"/>
          <p:nvPr userDrawn="1"/>
        </p:nvSpPr>
        <p:spPr>
          <a:xfrm>
            <a:off x="666497" y="5060095"/>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err="1">
                <a:solidFill>
                  <a:srgbClr val="FFFFFF"/>
                </a:solidFill>
              </a:rPr>
              <a:t>SeneddCymru</a:t>
            </a:r>
            <a:r>
              <a:rPr lang="en-US" sz="1400">
                <a:solidFill>
                  <a:srgbClr val="FFFFFF"/>
                </a:solidFill>
              </a:rPr>
              <a:t> | </a:t>
            </a:r>
            <a:r>
              <a:rPr lang="en-US" sz="1400" err="1">
                <a:solidFill>
                  <a:srgbClr val="FFFFFF"/>
                </a:solidFill>
              </a:rPr>
              <a:t>SeneddWales</a:t>
            </a:r>
            <a:endParaRPr lang="en-GB" sz="1400">
              <a:solidFill>
                <a:srgbClr val="FFFFFF"/>
              </a:solidFill>
            </a:endParaRPr>
          </a:p>
        </p:txBody>
      </p:sp>
      <p:sp>
        <p:nvSpPr>
          <p:cNvPr id="34" name="TextBox 33">
            <a:extLst>
              <a:ext uri="{FF2B5EF4-FFF2-40B4-BE49-F238E27FC236}">
                <a16:creationId xmlns:a16="http://schemas.microsoft.com/office/drawing/2014/main" id="{33DA1A98-0CF3-4738-9529-3033C1CABDEE}"/>
              </a:ext>
            </a:extLst>
          </p:cNvPr>
          <p:cNvSpPr txBox="1"/>
          <p:nvPr userDrawn="1"/>
        </p:nvSpPr>
        <p:spPr>
          <a:xfrm>
            <a:off x="666497" y="5491967"/>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err="1">
                <a:solidFill>
                  <a:srgbClr val="FFFFFF"/>
                </a:solidFill>
              </a:rPr>
              <a:t>SeneddCymru</a:t>
            </a:r>
            <a:r>
              <a:rPr lang="en-US" sz="1400">
                <a:solidFill>
                  <a:srgbClr val="FFFFFF"/>
                </a:solidFill>
              </a:rPr>
              <a:t> | </a:t>
            </a:r>
            <a:r>
              <a:rPr lang="en-US" sz="1400" err="1">
                <a:solidFill>
                  <a:srgbClr val="FFFFFF"/>
                </a:solidFill>
              </a:rPr>
              <a:t>SeneddWales</a:t>
            </a:r>
            <a:endParaRPr lang="en-GB" sz="1400">
              <a:solidFill>
                <a:srgbClr val="FFFFFF"/>
              </a:solidFill>
            </a:endParaRPr>
          </a:p>
        </p:txBody>
      </p:sp>
      <p:sp>
        <p:nvSpPr>
          <p:cNvPr id="21" name="Title 1">
            <a:extLst>
              <a:ext uri="{FF2B5EF4-FFF2-40B4-BE49-F238E27FC236}">
                <a16:creationId xmlns:a16="http://schemas.microsoft.com/office/drawing/2014/main" id="{4D3DDF90-2B42-4713-AF68-0E5332AB99FD}"/>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dirty="0"/>
              <a:t>Add title here</a:t>
            </a:r>
            <a:endParaRPr lang="en-GB" dirty="0"/>
          </a:p>
        </p:txBody>
      </p:sp>
      <p:sp>
        <p:nvSpPr>
          <p:cNvPr id="28" name="Rectangle 27">
            <a:extLst>
              <a:ext uri="{FF2B5EF4-FFF2-40B4-BE49-F238E27FC236}">
                <a16:creationId xmlns:a16="http://schemas.microsoft.com/office/drawing/2014/main" id="{DDBDDED6-DA9D-4284-A90B-6CD82958D638}"/>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9" name="Text Placeholder 3">
            <a:extLst>
              <a:ext uri="{FF2B5EF4-FFF2-40B4-BE49-F238E27FC236}">
                <a16:creationId xmlns:a16="http://schemas.microsoft.com/office/drawing/2014/main" id="{59CE7BFF-31D0-4CF9-8F1B-9DA852746552}"/>
              </a:ext>
            </a:extLst>
          </p:cNvPr>
          <p:cNvSpPr>
            <a:spLocks noGrp="1"/>
          </p:cNvSpPr>
          <p:nvPr>
            <p:ph type="body" sz="quarter" idx="11"/>
          </p:nvPr>
        </p:nvSpPr>
        <p:spPr>
          <a:xfrm>
            <a:off x="371475" y="1694939"/>
            <a:ext cx="5372100" cy="1190738"/>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Master text style</a:t>
            </a:r>
          </a:p>
        </p:txBody>
      </p:sp>
      <p:sp>
        <p:nvSpPr>
          <p:cNvPr id="33" name="Picture Placeholder 2">
            <a:extLst>
              <a:ext uri="{FF2B5EF4-FFF2-40B4-BE49-F238E27FC236}">
                <a16:creationId xmlns:a16="http://schemas.microsoft.com/office/drawing/2014/main" id="{50BBD88D-D9C5-4FF7-8927-E6447D8C0939}"/>
              </a:ext>
            </a:extLst>
          </p:cNvPr>
          <p:cNvSpPr>
            <a:spLocks noGrp="1"/>
          </p:cNvSpPr>
          <p:nvPr>
            <p:ph type="pic" sz="quarter" idx="16" hasCustomPrompt="1"/>
          </p:nvPr>
        </p:nvSpPr>
        <p:spPr>
          <a:xfrm>
            <a:off x="6959600" y="462660"/>
            <a:ext cx="4860925" cy="5932680"/>
          </a:xfrm>
          <a:prstGeom prst="rect">
            <a:avLst/>
          </a:prstGeom>
        </p:spPr>
        <p:txBody>
          <a:bodyPr anchor="ctr" anchorCtr="1"/>
          <a:lstStyle>
            <a:lvl1pPr marL="0" indent="0">
              <a:buNone/>
              <a:defRPr/>
            </a:lvl1pPr>
          </a:lstStyle>
          <a:p>
            <a:r>
              <a:rPr lang="en-GB" dirty="0"/>
              <a:t>Illustration</a:t>
            </a:r>
          </a:p>
        </p:txBody>
      </p:sp>
    </p:spTree>
    <p:extLst>
      <p:ext uri="{BB962C8B-B14F-4D97-AF65-F5344CB8AC3E}">
        <p14:creationId xmlns:p14="http://schemas.microsoft.com/office/powerpoint/2010/main" val="4250222434"/>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atement-English">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4DCAEB-95DA-4A24-A778-1142C32D0626}"/>
              </a:ext>
            </a:extLst>
          </p:cNvPr>
          <p:cNvSpPr txBox="1"/>
          <p:nvPr userDrawn="1"/>
        </p:nvSpPr>
        <p:spPr>
          <a:xfrm>
            <a:off x="371475" y="333374"/>
            <a:ext cx="5724525" cy="5435599"/>
          </a:xfrm>
          <a:custGeom>
            <a:avLst/>
            <a:gdLst>
              <a:gd name="connsiteX0" fmla="*/ 0 w 6118128"/>
              <a:gd name="connsiteY0" fmla="*/ 0 h 5435599"/>
              <a:gd name="connsiteX1" fmla="*/ 6118128 w 6118128"/>
              <a:gd name="connsiteY1" fmla="*/ 0 h 5435599"/>
              <a:gd name="connsiteX2" fmla="*/ 6118128 w 6118128"/>
              <a:gd name="connsiteY2" fmla="*/ 5435599 h 5435599"/>
              <a:gd name="connsiteX3" fmla="*/ 0 w 6118128"/>
              <a:gd name="connsiteY3" fmla="*/ 5435599 h 5435599"/>
              <a:gd name="connsiteX4" fmla="*/ 0 w 6118128"/>
              <a:gd name="connsiteY4" fmla="*/ 0 h 5435599"/>
              <a:gd name="connsiteX0" fmla="*/ 0 w 6118128"/>
              <a:gd name="connsiteY0" fmla="*/ 0 h 5435599"/>
              <a:gd name="connsiteX1" fmla="*/ 6118128 w 6118128"/>
              <a:gd name="connsiteY1" fmla="*/ 0 h 5435599"/>
              <a:gd name="connsiteX2" fmla="*/ 5175153 w 6118128"/>
              <a:gd name="connsiteY2" fmla="*/ 5435599 h 5435599"/>
              <a:gd name="connsiteX3" fmla="*/ 0 w 6118128"/>
              <a:gd name="connsiteY3" fmla="*/ 5435599 h 5435599"/>
              <a:gd name="connsiteX4" fmla="*/ 0 w 6118128"/>
              <a:gd name="connsiteY4" fmla="*/ 0 h 543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128" h="5435599">
                <a:moveTo>
                  <a:pt x="0" y="0"/>
                </a:moveTo>
                <a:lnTo>
                  <a:pt x="6118128" y="0"/>
                </a:lnTo>
                <a:lnTo>
                  <a:pt x="5175153" y="5435599"/>
                </a:lnTo>
                <a:lnTo>
                  <a:pt x="0" y="5435599"/>
                </a:lnTo>
                <a:lnTo>
                  <a:pt x="0" y="0"/>
                </a:lnTo>
                <a:close/>
              </a:path>
            </a:pathLst>
          </a:custGeom>
          <a:noFill/>
        </p:spPr>
        <p:txBody>
          <a:bodyPr wrap="square" lIns="0" tIns="0" rIns="360000" bIns="0" rtlCol="0" anchor="ctr" anchorCtr="0">
            <a:noAutofit/>
          </a:bodyPr>
          <a:lstStyle/>
          <a:p>
            <a:pPr>
              <a:lnSpc>
                <a:spcPct val="110000"/>
              </a:lnSpc>
              <a:spcBef>
                <a:spcPts val="1200"/>
              </a:spcBef>
              <a:spcAft>
                <a:spcPts val="1200"/>
              </a:spcAft>
            </a:pPr>
            <a:r>
              <a:rPr lang="en-GB" sz="2600">
                <a:solidFill>
                  <a:srgbClr val="FFFFFF"/>
                </a:solidFill>
                <a:latin typeface="Montserrat Alternates Light" panose="00000400000000000000" pitchFamily="2" charset="0"/>
              </a:rPr>
              <a:t>The Welsh Parliament is the democratically elected body that represents the interests of Wales and its people. Commonly known as the Senedd, it makes laws for Wales, agrees Welsh taxes and holds the Welsh Government to account.   </a:t>
            </a:r>
          </a:p>
        </p:txBody>
      </p:sp>
      <p:sp>
        <p:nvSpPr>
          <p:cNvPr id="4" name="Picture Placeholder 9">
            <a:extLst>
              <a:ext uri="{FF2B5EF4-FFF2-40B4-BE49-F238E27FC236}">
                <a16:creationId xmlns:a16="http://schemas.microsoft.com/office/drawing/2014/main" id="{C7392C06-AD70-4BA5-9FEB-E67B061D532E}"/>
              </a:ext>
            </a:extLst>
          </p:cNvPr>
          <p:cNvSpPr>
            <a:spLocks noGrp="1"/>
          </p:cNvSpPr>
          <p:nvPr>
            <p:ph type="pic" sz="quarter" idx="10"/>
          </p:nvPr>
        </p:nvSpPr>
        <p:spPr>
          <a:xfrm>
            <a:off x="5688000"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2">
              <a:extLst>
                <a:ext uri="{28A0092B-C50C-407E-A947-70E740481C1C}">
                  <a14:useLocalDpi xmlns:a14="http://schemas.microsoft.com/office/drawing/2010/main" val="0"/>
                </a:ext>
              </a:extLst>
            </a:blip>
            <a:srcRect/>
            <a:stretch>
              <a:fillRect l="-9639" r="-3013"/>
            </a:stretch>
          </a:blipFill>
        </p:spPr>
        <p:txBody>
          <a:bodyPr anchor="ctr"/>
          <a:lstStyle>
            <a:lvl1pPr algn="ctr">
              <a:buNone/>
              <a:defRPr b="1">
                <a:solidFill>
                  <a:schemeClr val="bg1"/>
                </a:solidFill>
                <a:latin typeface="+mj-lt"/>
              </a:defRPr>
            </a:lvl1pPr>
          </a:lstStyle>
          <a:p>
            <a:endParaRPr lang="en-GB"/>
          </a:p>
        </p:txBody>
      </p:sp>
    </p:spTree>
    <p:extLst>
      <p:ext uri="{BB962C8B-B14F-4D97-AF65-F5344CB8AC3E}">
        <p14:creationId xmlns:p14="http://schemas.microsoft.com/office/powerpoint/2010/main" val="3219289819"/>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tement-Welsh">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4DCAEB-95DA-4A24-A778-1142C32D0626}"/>
              </a:ext>
            </a:extLst>
          </p:cNvPr>
          <p:cNvSpPr txBox="1"/>
          <p:nvPr userDrawn="1"/>
        </p:nvSpPr>
        <p:spPr>
          <a:xfrm>
            <a:off x="371475" y="333374"/>
            <a:ext cx="5724525" cy="5435599"/>
          </a:xfrm>
          <a:custGeom>
            <a:avLst/>
            <a:gdLst>
              <a:gd name="connsiteX0" fmla="*/ 0 w 6118128"/>
              <a:gd name="connsiteY0" fmla="*/ 0 h 5435599"/>
              <a:gd name="connsiteX1" fmla="*/ 6118128 w 6118128"/>
              <a:gd name="connsiteY1" fmla="*/ 0 h 5435599"/>
              <a:gd name="connsiteX2" fmla="*/ 6118128 w 6118128"/>
              <a:gd name="connsiteY2" fmla="*/ 5435599 h 5435599"/>
              <a:gd name="connsiteX3" fmla="*/ 0 w 6118128"/>
              <a:gd name="connsiteY3" fmla="*/ 5435599 h 5435599"/>
              <a:gd name="connsiteX4" fmla="*/ 0 w 6118128"/>
              <a:gd name="connsiteY4" fmla="*/ 0 h 5435599"/>
              <a:gd name="connsiteX0" fmla="*/ 0 w 6118128"/>
              <a:gd name="connsiteY0" fmla="*/ 0 h 5435599"/>
              <a:gd name="connsiteX1" fmla="*/ 6118128 w 6118128"/>
              <a:gd name="connsiteY1" fmla="*/ 0 h 5435599"/>
              <a:gd name="connsiteX2" fmla="*/ 5175153 w 6118128"/>
              <a:gd name="connsiteY2" fmla="*/ 5435599 h 5435599"/>
              <a:gd name="connsiteX3" fmla="*/ 0 w 6118128"/>
              <a:gd name="connsiteY3" fmla="*/ 5435599 h 5435599"/>
              <a:gd name="connsiteX4" fmla="*/ 0 w 6118128"/>
              <a:gd name="connsiteY4" fmla="*/ 0 h 543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128" h="5435599">
                <a:moveTo>
                  <a:pt x="0" y="0"/>
                </a:moveTo>
                <a:lnTo>
                  <a:pt x="6118128" y="0"/>
                </a:lnTo>
                <a:lnTo>
                  <a:pt x="5175153" y="5435599"/>
                </a:lnTo>
                <a:lnTo>
                  <a:pt x="0" y="5435599"/>
                </a:lnTo>
                <a:lnTo>
                  <a:pt x="0" y="0"/>
                </a:lnTo>
                <a:close/>
              </a:path>
            </a:pathLst>
          </a:custGeom>
          <a:noFill/>
        </p:spPr>
        <p:txBody>
          <a:bodyPr wrap="square" lIns="0" tIns="0" rIns="360000" bIns="0" rtlCol="0" anchor="ctr" anchorCtr="0">
            <a:noAutofit/>
          </a:bodyPr>
          <a:lstStyle/>
          <a:p>
            <a:pPr>
              <a:lnSpc>
                <a:spcPct val="110000"/>
              </a:lnSpc>
              <a:spcBef>
                <a:spcPts val="1200"/>
              </a:spcBef>
              <a:spcAft>
                <a:spcPts val="1200"/>
              </a:spcAft>
            </a:pPr>
            <a:r>
              <a:rPr lang="cy-GB" sz="2600" noProof="0">
                <a:solidFill>
                  <a:srgbClr val="FFFFFF"/>
                </a:solidFill>
                <a:latin typeface="Montserrat Alternates Light" panose="00000400000000000000" pitchFamily="2" charset="0"/>
              </a:rPr>
              <a:t>Senedd Cymru yw’r corff sy’n cael ei ethol yn ddemocrataidd i gynrychioli buddiannau Cymru a’i phobl. Mae’r Senedd, fel y’i gelwir, yn deddfu ar gyfer Cymru, yn cytuno ar drethi yng Nghymru, ac yn dwyn Llywodraeth Cymru i gyfrif.</a:t>
            </a:r>
          </a:p>
        </p:txBody>
      </p:sp>
      <p:sp>
        <p:nvSpPr>
          <p:cNvPr id="4" name="Picture Placeholder 9">
            <a:extLst>
              <a:ext uri="{FF2B5EF4-FFF2-40B4-BE49-F238E27FC236}">
                <a16:creationId xmlns:a16="http://schemas.microsoft.com/office/drawing/2014/main" id="{CF884398-DCEF-4BEE-9563-496C2C8DE96E}"/>
              </a:ext>
            </a:extLst>
          </p:cNvPr>
          <p:cNvSpPr>
            <a:spLocks noGrp="1"/>
          </p:cNvSpPr>
          <p:nvPr>
            <p:ph type="pic" sz="quarter" idx="10"/>
          </p:nvPr>
        </p:nvSpPr>
        <p:spPr>
          <a:xfrm>
            <a:off x="5688000"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2">
              <a:extLst>
                <a:ext uri="{28A0092B-C50C-407E-A947-70E740481C1C}">
                  <a14:useLocalDpi xmlns:a14="http://schemas.microsoft.com/office/drawing/2010/main" val="0"/>
                </a:ext>
              </a:extLst>
            </a:blip>
            <a:srcRect/>
            <a:stretch>
              <a:fillRect l="-9639" r="-3013"/>
            </a:stretch>
          </a:blipFill>
        </p:spPr>
        <p:txBody>
          <a:bodyPr anchor="ctr"/>
          <a:lstStyle>
            <a:lvl1pPr algn="ctr">
              <a:buNone/>
              <a:defRPr b="1">
                <a:solidFill>
                  <a:schemeClr val="bg1"/>
                </a:solidFill>
                <a:latin typeface="+mj-lt"/>
              </a:defRPr>
            </a:lvl1pPr>
          </a:lstStyle>
          <a:p>
            <a:endParaRPr lang="en-GB"/>
          </a:p>
        </p:txBody>
      </p:sp>
    </p:spTree>
    <p:extLst>
      <p:ext uri="{BB962C8B-B14F-4D97-AF65-F5344CB8AC3E}">
        <p14:creationId xmlns:p14="http://schemas.microsoft.com/office/powerpoint/2010/main" val="2580583643"/>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ositioning statement – Welsh ">
    <p:spTree>
      <p:nvGrpSpPr>
        <p:cNvPr id="1" name=""/>
        <p:cNvGrpSpPr/>
        <p:nvPr/>
      </p:nvGrpSpPr>
      <p:grpSpPr>
        <a:xfrm>
          <a:off x="0" y="0"/>
          <a:ext cx="0" cy="0"/>
          <a:chOff x="0" y="0"/>
          <a:chExt cx="0" cy="0"/>
        </a:xfrm>
      </p:grpSpPr>
      <p:sp>
        <p:nvSpPr>
          <p:cNvPr id="6" name="TextBox 5"/>
          <p:cNvSpPr txBox="1"/>
          <p:nvPr userDrawn="1"/>
        </p:nvSpPr>
        <p:spPr>
          <a:xfrm>
            <a:off x="719998" y="1254954"/>
            <a:ext cx="10752001" cy="369331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err="1">
                <a:solidFill>
                  <a:schemeClr val="tx1"/>
                </a:solidFill>
                <a:latin typeface="Montserrat Thin" panose="00000300000000000000" pitchFamily="2" charset="0"/>
              </a:rPr>
              <a:t>Senedd</a:t>
            </a:r>
            <a:r>
              <a:rPr lang="en-GB" sz="4000">
                <a:solidFill>
                  <a:schemeClr val="tx1"/>
                </a:solidFill>
                <a:latin typeface="Montserrat Thin" panose="00000300000000000000" pitchFamily="2" charset="0"/>
              </a:rPr>
              <a:t> Cymru </a:t>
            </a:r>
            <a:r>
              <a:rPr lang="en-GB" sz="4000" err="1">
                <a:solidFill>
                  <a:schemeClr val="tx1"/>
                </a:solidFill>
                <a:latin typeface="Montserrat Thin" panose="00000300000000000000" pitchFamily="2" charset="0"/>
              </a:rPr>
              <a:t>yw’r</a:t>
            </a:r>
            <a:r>
              <a:rPr lang="en-GB" sz="4000">
                <a:solidFill>
                  <a:schemeClr val="tx1"/>
                </a:solidFill>
                <a:latin typeface="Montserrat Thin" panose="00000300000000000000" pitchFamily="2" charset="0"/>
              </a:rPr>
              <a:t> </a:t>
            </a:r>
            <a:r>
              <a:rPr lang="en-GB" sz="4000" err="1">
                <a:solidFill>
                  <a:schemeClr val="tx1"/>
                </a:solidFill>
                <a:latin typeface="Montserrat Thin" panose="00000300000000000000" pitchFamily="2" charset="0"/>
              </a:rPr>
              <a:t>corff</a:t>
            </a:r>
            <a:r>
              <a:rPr lang="en-GB" sz="4000">
                <a:solidFill>
                  <a:schemeClr val="tx1"/>
                </a:solidFill>
                <a:latin typeface="Montserrat Thin" panose="00000300000000000000" pitchFamily="2" charset="0"/>
              </a:rPr>
              <a:t> </a:t>
            </a:r>
            <a:r>
              <a:rPr lang="en-GB" sz="4000" err="1">
                <a:solidFill>
                  <a:schemeClr val="tx1"/>
                </a:solidFill>
                <a:latin typeface="Montserrat Thin" panose="00000300000000000000" pitchFamily="2" charset="0"/>
              </a:rPr>
              <a:t>sy’n</a:t>
            </a:r>
            <a:r>
              <a:rPr lang="en-GB" sz="4000">
                <a:solidFill>
                  <a:schemeClr val="tx1"/>
                </a:solidFill>
                <a:latin typeface="Montserrat Thin" panose="00000300000000000000" pitchFamily="2" charset="0"/>
              </a:rPr>
              <a:t> </a:t>
            </a:r>
            <a:r>
              <a:rPr lang="en-GB" sz="4000" err="1">
                <a:solidFill>
                  <a:schemeClr val="tx1"/>
                </a:solidFill>
                <a:latin typeface="Montserrat Thin" panose="00000300000000000000" pitchFamily="2" charset="0"/>
              </a:rPr>
              <a:t>cael</a:t>
            </a:r>
            <a:r>
              <a:rPr lang="en-GB" sz="4000">
                <a:solidFill>
                  <a:schemeClr val="tx1"/>
                </a:solidFill>
                <a:latin typeface="Montserrat Thin" panose="00000300000000000000" pitchFamily="2" charset="0"/>
              </a:rPr>
              <a:t> </a:t>
            </a:r>
            <a:r>
              <a:rPr lang="en-GB" sz="4000" err="1">
                <a:solidFill>
                  <a:schemeClr val="tx1"/>
                </a:solidFill>
                <a:latin typeface="Montserrat Thin" panose="00000300000000000000" pitchFamily="2" charset="0"/>
              </a:rPr>
              <a:t>ei</a:t>
            </a:r>
            <a:r>
              <a:rPr lang="en-GB" sz="4000">
                <a:solidFill>
                  <a:schemeClr val="tx1"/>
                </a:solidFill>
                <a:latin typeface="Montserrat Thin" panose="00000300000000000000" pitchFamily="2" charset="0"/>
              </a:rPr>
              <a:t> </a:t>
            </a:r>
            <a:r>
              <a:rPr lang="en-GB" sz="4000" err="1">
                <a:solidFill>
                  <a:schemeClr val="tx1"/>
                </a:solidFill>
                <a:latin typeface="Montserrat Thin" panose="00000300000000000000" pitchFamily="2" charset="0"/>
              </a:rPr>
              <a:t>ethol</a:t>
            </a:r>
            <a:r>
              <a:rPr lang="en-GB" sz="4000">
                <a:solidFill>
                  <a:schemeClr val="tx1"/>
                </a:solidFill>
                <a:latin typeface="Montserrat Thin" panose="00000300000000000000" pitchFamily="2" charset="0"/>
              </a:rPr>
              <a:t> </a:t>
            </a:r>
            <a:r>
              <a:rPr lang="en-GB" sz="4000" err="1">
                <a:solidFill>
                  <a:schemeClr val="tx1"/>
                </a:solidFill>
                <a:latin typeface="Montserrat Thin" panose="00000300000000000000" pitchFamily="2" charset="0"/>
              </a:rPr>
              <a:t>yn</a:t>
            </a:r>
            <a:r>
              <a:rPr lang="en-GB" sz="4000">
                <a:solidFill>
                  <a:schemeClr val="tx1"/>
                </a:solidFill>
                <a:latin typeface="Montserrat Thin" panose="00000300000000000000" pitchFamily="2" charset="0"/>
              </a:rPr>
              <a:t> </a:t>
            </a:r>
            <a:r>
              <a:rPr lang="en-GB" sz="4000" err="1">
                <a:solidFill>
                  <a:schemeClr val="tx1"/>
                </a:solidFill>
                <a:latin typeface="Montserrat Thin" panose="00000300000000000000" pitchFamily="2" charset="0"/>
              </a:rPr>
              <a:t>ddemocrataidd</a:t>
            </a:r>
            <a:r>
              <a:rPr lang="en-GB" sz="4000">
                <a:solidFill>
                  <a:schemeClr val="tx1"/>
                </a:solidFill>
                <a:latin typeface="Montserrat Thin" panose="00000300000000000000" pitchFamily="2" charset="0"/>
              </a:rPr>
              <a:t> </a:t>
            </a:r>
            <a:r>
              <a:rPr lang="en-GB" sz="4000" err="1">
                <a:solidFill>
                  <a:schemeClr val="tx1"/>
                </a:solidFill>
                <a:latin typeface="Montserrat Thin" panose="00000300000000000000" pitchFamily="2" charset="0"/>
              </a:rPr>
              <a:t>i</a:t>
            </a:r>
            <a:r>
              <a:rPr lang="en-GB" sz="4000">
                <a:solidFill>
                  <a:schemeClr val="tx1"/>
                </a:solidFill>
                <a:latin typeface="Montserrat Thin" panose="00000300000000000000" pitchFamily="2" charset="0"/>
              </a:rPr>
              <a:t> </a:t>
            </a:r>
            <a:r>
              <a:rPr lang="en-GB" sz="4000" err="1">
                <a:solidFill>
                  <a:schemeClr val="tx1"/>
                </a:solidFill>
                <a:latin typeface="Montserrat Thin" panose="00000300000000000000" pitchFamily="2" charset="0"/>
              </a:rPr>
              <a:t>gynrychioli</a:t>
            </a:r>
            <a:r>
              <a:rPr lang="en-GB" sz="4000">
                <a:solidFill>
                  <a:schemeClr val="tx1"/>
                </a:solidFill>
                <a:latin typeface="Montserrat Thin" panose="00000300000000000000" pitchFamily="2" charset="0"/>
              </a:rPr>
              <a:t> </a:t>
            </a:r>
            <a:r>
              <a:rPr lang="en-GB" sz="4000" err="1">
                <a:solidFill>
                  <a:schemeClr val="tx1"/>
                </a:solidFill>
                <a:latin typeface="Montserrat Thin" panose="00000300000000000000" pitchFamily="2" charset="0"/>
              </a:rPr>
              <a:t>buddiannau</a:t>
            </a:r>
            <a:r>
              <a:rPr lang="en-GB" sz="4000">
                <a:solidFill>
                  <a:schemeClr val="tx1"/>
                </a:solidFill>
                <a:latin typeface="Montserrat Thin" panose="00000300000000000000" pitchFamily="2" charset="0"/>
              </a:rPr>
              <a:t> Cymru </a:t>
            </a:r>
            <a:r>
              <a:rPr lang="en-GB" sz="4000" err="1">
                <a:solidFill>
                  <a:schemeClr val="tx1"/>
                </a:solidFill>
                <a:latin typeface="Montserrat Thin" panose="00000300000000000000" pitchFamily="2" charset="0"/>
              </a:rPr>
              <a:t>a’i</a:t>
            </a:r>
            <a:r>
              <a:rPr lang="en-GB" sz="4000">
                <a:solidFill>
                  <a:schemeClr val="tx1"/>
                </a:solidFill>
                <a:latin typeface="Montserrat Thin" panose="00000300000000000000" pitchFamily="2" charset="0"/>
              </a:rPr>
              <a:t> </a:t>
            </a:r>
            <a:r>
              <a:rPr lang="en-GB" sz="4000" err="1">
                <a:solidFill>
                  <a:schemeClr val="tx1"/>
                </a:solidFill>
                <a:latin typeface="Montserrat Thin" panose="00000300000000000000" pitchFamily="2" charset="0"/>
              </a:rPr>
              <a:t>phobl</a:t>
            </a:r>
            <a:r>
              <a:rPr lang="en-GB" sz="4000">
                <a:solidFill>
                  <a:schemeClr val="tx1"/>
                </a:solidFill>
                <a:latin typeface="Montserrat Thin" panose="00000300000000000000" pitchFamily="2" charset="0"/>
              </a:rPr>
              <a:t>. </a:t>
            </a:r>
            <a:r>
              <a:rPr lang="en-GB" sz="4000" err="1">
                <a:solidFill>
                  <a:schemeClr val="tx1"/>
                </a:solidFill>
                <a:latin typeface="Montserrat Thin" panose="00000300000000000000" pitchFamily="2" charset="0"/>
              </a:rPr>
              <a:t>Mae’r</a:t>
            </a:r>
            <a:r>
              <a:rPr lang="en-GB" sz="4000">
                <a:solidFill>
                  <a:schemeClr val="tx1"/>
                </a:solidFill>
                <a:latin typeface="Montserrat Thin" panose="00000300000000000000" pitchFamily="2" charset="0"/>
              </a:rPr>
              <a:t> </a:t>
            </a:r>
            <a:r>
              <a:rPr lang="en-GB" sz="4000" err="1">
                <a:solidFill>
                  <a:schemeClr val="tx1"/>
                </a:solidFill>
                <a:latin typeface="Montserrat Thin" panose="00000300000000000000" pitchFamily="2" charset="0"/>
              </a:rPr>
              <a:t>Senedd</a:t>
            </a:r>
            <a:r>
              <a:rPr lang="en-GB" sz="4000">
                <a:solidFill>
                  <a:schemeClr val="tx1"/>
                </a:solidFill>
                <a:latin typeface="Montserrat Thin" panose="00000300000000000000" pitchFamily="2" charset="0"/>
              </a:rPr>
              <a:t>, </a:t>
            </a:r>
            <a:r>
              <a:rPr lang="en-GB" sz="4000" err="1">
                <a:solidFill>
                  <a:schemeClr val="tx1"/>
                </a:solidFill>
                <a:latin typeface="Montserrat Thin" panose="00000300000000000000" pitchFamily="2" charset="0"/>
              </a:rPr>
              <a:t>fel</a:t>
            </a:r>
            <a:r>
              <a:rPr lang="en-GB" sz="4000">
                <a:solidFill>
                  <a:schemeClr val="tx1"/>
                </a:solidFill>
                <a:latin typeface="Montserrat Thin" panose="00000300000000000000" pitchFamily="2" charset="0"/>
              </a:rPr>
              <a:t> </a:t>
            </a:r>
            <a:r>
              <a:rPr lang="en-GB" sz="4000" err="1">
                <a:solidFill>
                  <a:schemeClr val="tx1"/>
                </a:solidFill>
                <a:latin typeface="Montserrat Thin" panose="00000300000000000000" pitchFamily="2" charset="0"/>
              </a:rPr>
              <a:t>y’i</a:t>
            </a:r>
            <a:r>
              <a:rPr lang="en-GB" sz="4000">
                <a:solidFill>
                  <a:schemeClr val="tx1"/>
                </a:solidFill>
                <a:latin typeface="Montserrat Thin" panose="00000300000000000000" pitchFamily="2" charset="0"/>
              </a:rPr>
              <a:t> </a:t>
            </a:r>
            <a:r>
              <a:rPr lang="en-GB" sz="4000" err="1">
                <a:solidFill>
                  <a:schemeClr val="tx1"/>
                </a:solidFill>
                <a:latin typeface="Montserrat Thin" panose="00000300000000000000" pitchFamily="2" charset="0"/>
              </a:rPr>
              <a:t>gelwir</a:t>
            </a:r>
            <a:r>
              <a:rPr lang="en-GB" sz="4000">
                <a:solidFill>
                  <a:schemeClr val="tx1"/>
                </a:solidFill>
                <a:latin typeface="Montserrat Thin" panose="00000300000000000000" pitchFamily="2" charset="0"/>
              </a:rPr>
              <a:t>, </a:t>
            </a:r>
            <a:r>
              <a:rPr lang="en-GB" sz="4000" err="1">
                <a:solidFill>
                  <a:schemeClr val="tx1"/>
                </a:solidFill>
                <a:latin typeface="Montserrat Thin" panose="00000300000000000000" pitchFamily="2" charset="0"/>
              </a:rPr>
              <a:t>yn</a:t>
            </a:r>
            <a:r>
              <a:rPr lang="en-GB" sz="4000">
                <a:solidFill>
                  <a:schemeClr val="tx1"/>
                </a:solidFill>
                <a:latin typeface="Montserrat Thin" panose="00000300000000000000" pitchFamily="2" charset="0"/>
              </a:rPr>
              <a:t> </a:t>
            </a:r>
            <a:r>
              <a:rPr lang="en-GB" sz="4000" err="1">
                <a:solidFill>
                  <a:schemeClr val="tx1"/>
                </a:solidFill>
                <a:latin typeface="Montserrat Thin" panose="00000300000000000000" pitchFamily="2" charset="0"/>
              </a:rPr>
              <a:t>deddfu</a:t>
            </a:r>
            <a:r>
              <a:rPr lang="en-GB" sz="4000">
                <a:solidFill>
                  <a:schemeClr val="tx1"/>
                </a:solidFill>
                <a:latin typeface="Montserrat Thin" panose="00000300000000000000" pitchFamily="2" charset="0"/>
              </a:rPr>
              <a:t> </a:t>
            </a:r>
            <a:r>
              <a:rPr lang="en-GB" sz="4000" err="1">
                <a:solidFill>
                  <a:schemeClr val="tx1"/>
                </a:solidFill>
                <a:latin typeface="Montserrat Thin" panose="00000300000000000000" pitchFamily="2" charset="0"/>
              </a:rPr>
              <a:t>ar</a:t>
            </a:r>
            <a:r>
              <a:rPr lang="en-GB" sz="4000">
                <a:solidFill>
                  <a:schemeClr val="tx1"/>
                </a:solidFill>
                <a:latin typeface="Montserrat Thin" panose="00000300000000000000" pitchFamily="2" charset="0"/>
              </a:rPr>
              <a:t> </a:t>
            </a:r>
            <a:r>
              <a:rPr lang="en-GB" sz="4000" err="1">
                <a:solidFill>
                  <a:schemeClr val="tx1"/>
                </a:solidFill>
                <a:latin typeface="Montserrat Thin" panose="00000300000000000000" pitchFamily="2" charset="0"/>
              </a:rPr>
              <a:t>gyfer</a:t>
            </a:r>
            <a:r>
              <a:rPr lang="en-GB" sz="4000">
                <a:solidFill>
                  <a:schemeClr val="tx1"/>
                </a:solidFill>
                <a:latin typeface="Montserrat Thin" panose="00000300000000000000" pitchFamily="2" charset="0"/>
              </a:rPr>
              <a:t> Cymru, </a:t>
            </a:r>
            <a:r>
              <a:rPr lang="en-GB" sz="4000" err="1">
                <a:solidFill>
                  <a:schemeClr val="tx1"/>
                </a:solidFill>
                <a:latin typeface="Montserrat Thin" panose="00000300000000000000" pitchFamily="2" charset="0"/>
              </a:rPr>
              <a:t>yn</a:t>
            </a:r>
            <a:r>
              <a:rPr lang="en-GB" sz="4000">
                <a:solidFill>
                  <a:schemeClr val="tx1"/>
                </a:solidFill>
                <a:latin typeface="Montserrat Thin" panose="00000300000000000000" pitchFamily="2" charset="0"/>
              </a:rPr>
              <a:t> </a:t>
            </a:r>
            <a:r>
              <a:rPr lang="en-GB" sz="4000" err="1">
                <a:solidFill>
                  <a:schemeClr val="tx1"/>
                </a:solidFill>
                <a:latin typeface="Montserrat Thin" panose="00000300000000000000" pitchFamily="2" charset="0"/>
              </a:rPr>
              <a:t>cytuno</a:t>
            </a:r>
            <a:r>
              <a:rPr lang="en-GB" sz="4000">
                <a:solidFill>
                  <a:schemeClr val="tx1"/>
                </a:solidFill>
                <a:latin typeface="Montserrat Thin" panose="00000300000000000000" pitchFamily="2" charset="0"/>
              </a:rPr>
              <a:t> </a:t>
            </a:r>
            <a:r>
              <a:rPr lang="en-GB" sz="4000" err="1">
                <a:solidFill>
                  <a:schemeClr val="tx1"/>
                </a:solidFill>
                <a:latin typeface="Montserrat Thin" panose="00000300000000000000" pitchFamily="2" charset="0"/>
              </a:rPr>
              <a:t>ar</a:t>
            </a:r>
            <a:r>
              <a:rPr lang="en-GB" sz="4000">
                <a:solidFill>
                  <a:schemeClr val="tx1"/>
                </a:solidFill>
                <a:latin typeface="Montserrat Thin" panose="00000300000000000000" pitchFamily="2" charset="0"/>
              </a:rPr>
              <a:t> </a:t>
            </a:r>
            <a:r>
              <a:rPr lang="en-GB" sz="4000" err="1">
                <a:solidFill>
                  <a:schemeClr val="tx1"/>
                </a:solidFill>
                <a:latin typeface="Montserrat Thin" panose="00000300000000000000" pitchFamily="2" charset="0"/>
              </a:rPr>
              <a:t>drethi</a:t>
            </a:r>
            <a:r>
              <a:rPr lang="en-GB" sz="4000">
                <a:solidFill>
                  <a:schemeClr val="tx1"/>
                </a:solidFill>
                <a:latin typeface="Montserrat Thin" panose="00000300000000000000" pitchFamily="2" charset="0"/>
              </a:rPr>
              <a:t> </a:t>
            </a:r>
            <a:r>
              <a:rPr lang="en-GB" sz="4000" err="1">
                <a:solidFill>
                  <a:schemeClr val="tx1"/>
                </a:solidFill>
                <a:latin typeface="Montserrat Thin" panose="00000300000000000000" pitchFamily="2" charset="0"/>
              </a:rPr>
              <a:t>yng</a:t>
            </a:r>
            <a:r>
              <a:rPr lang="en-GB" sz="4000">
                <a:solidFill>
                  <a:schemeClr val="tx1"/>
                </a:solidFill>
                <a:latin typeface="Montserrat Thin" panose="00000300000000000000" pitchFamily="2" charset="0"/>
              </a:rPr>
              <a:t> </a:t>
            </a:r>
            <a:r>
              <a:rPr lang="en-GB" sz="4000" err="1">
                <a:solidFill>
                  <a:schemeClr val="tx1"/>
                </a:solidFill>
                <a:latin typeface="Montserrat Thin" panose="00000300000000000000" pitchFamily="2" charset="0"/>
              </a:rPr>
              <a:t>Nghymru</a:t>
            </a:r>
            <a:r>
              <a:rPr lang="en-GB" sz="4000">
                <a:solidFill>
                  <a:schemeClr val="tx1"/>
                </a:solidFill>
                <a:latin typeface="Montserrat Thin" panose="00000300000000000000" pitchFamily="2" charset="0"/>
              </a:rPr>
              <a:t>, ac </a:t>
            </a:r>
            <a:r>
              <a:rPr lang="en-GB" sz="4000" err="1">
                <a:solidFill>
                  <a:schemeClr val="tx1"/>
                </a:solidFill>
                <a:latin typeface="Montserrat Thin" panose="00000300000000000000" pitchFamily="2" charset="0"/>
              </a:rPr>
              <a:t>yn</a:t>
            </a:r>
            <a:r>
              <a:rPr lang="en-GB" sz="4000">
                <a:solidFill>
                  <a:schemeClr val="tx1"/>
                </a:solidFill>
                <a:latin typeface="Montserrat Thin" panose="00000300000000000000" pitchFamily="2" charset="0"/>
              </a:rPr>
              <a:t> </a:t>
            </a:r>
            <a:r>
              <a:rPr lang="en-GB" sz="4000" err="1">
                <a:solidFill>
                  <a:schemeClr val="tx1"/>
                </a:solidFill>
                <a:latin typeface="Montserrat Thin" panose="00000300000000000000" pitchFamily="2" charset="0"/>
              </a:rPr>
              <a:t>dwyn</a:t>
            </a:r>
            <a:r>
              <a:rPr lang="en-GB" sz="4000">
                <a:solidFill>
                  <a:schemeClr val="tx1"/>
                </a:solidFill>
                <a:latin typeface="Montserrat Thin" panose="00000300000000000000" pitchFamily="2" charset="0"/>
              </a:rPr>
              <a:t> </a:t>
            </a:r>
            <a:r>
              <a:rPr lang="en-GB" sz="4000" err="1">
                <a:solidFill>
                  <a:schemeClr val="tx1"/>
                </a:solidFill>
                <a:latin typeface="Montserrat Thin" panose="00000300000000000000" pitchFamily="2" charset="0"/>
              </a:rPr>
              <a:t>Llywodraeth</a:t>
            </a:r>
            <a:r>
              <a:rPr lang="en-GB" sz="4000">
                <a:solidFill>
                  <a:schemeClr val="tx1"/>
                </a:solidFill>
                <a:latin typeface="Montserrat Thin" panose="00000300000000000000" pitchFamily="2" charset="0"/>
              </a:rPr>
              <a:t> Cymru </a:t>
            </a:r>
            <a:r>
              <a:rPr lang="en-GB" sz="4000" err="1">
                <a:solidFill>
                  <a:schemeClr val="tx1"/>
                </a:solidFill>
                <a:latin typeface="Montserrat Thin" panose="00000300000000000000" pitchFamily="2" charset="0"/>
              </a:rPr>
              <a:t>i</a:t>
            </a:r>
            <a:r>
              <a:rPr lang="en-GB" sz="4000">
                <a:solidFill>
                  <a:schemeClr val="tx1"/>
                </a:solidFill>
                <a:latin typeface="Montserrat Thin" panose="00000300000000000000" pitchFamily="2" charset="0"/>
              </a:rPr>
              <a:t> </a:t>
            </a:r>
            <a:r>
              <a:rPr lang="en-GB" sz="4000" err="1">
                <a:solidFill>
                  <a:schemeClr val="tx1"/>
                </a:solidFill>
                <a:latin typeface="Montserrat Thin" panose="00000300000000000000" pitchFamily="2" charset="0"/>
              </a:rPr>
              <a:t>gyfrif</a:t>
            </a:r>
            <a:r>
              <a:rPr lang="en-GB" sz="4000">
                <a:solidFill>
                  <a:schemeClr val="tx1"/>
                </a:solidFill>
                <a:latin typeface="Montserrat Thin" panose="00000300000000000000" pitchFamily="2" charset="0"/>
              </a:rPr>
              <a:t>.</a:t>
            </a:r>
          </a:p>
        </p:txBody>
      </p:sp>
    </p:spTree>
    <p:extLst>
      <p:ext uri="{BB962C8B-B14F-4D97-AF65-F5344CB8AC3E}">
        <p14:creationId xmlns:p14="http://schemas.microsoft.com/office/powerpoint/2010/main" val="20151204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05B8710-9AD8-4D7D-8CC5-3815832F9F3C}"/>
              </a:ext>
            </a:extLst>
          </p:cNvPr>
          <p:cNvSpPr/>
          <p:nvPr userDrawn="1"/>
        </p:nvSpPr>
        <p:spPr>
          <a:xfrm>
            <a:off x="334963" y="1456997"/>
            <a:ext cx="11522073" cy="18000"/>
          </a:xfrm>
          <a:prstGeom prst="rect">
            <a:avLst/>
          </a:prstGeom>
          <a:solidFill>
            <a:srgbClr val="FFFFFF"/>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2" name="Text Placeholder 2">
            <a:extLst>
              <a:ext uri="{FF2B5EF4-FFF2-40B4-BE49-F238E27FC236}">
                <a16:creationId xmlns:a16="http://schemas.microsoft.com/office/drawing/2014/main" id="{239B42B2-1472-4860-AE53-F2DB14A333F9}"/>
              </a:ext>
            </a:extLst>
          </p:cNvPr>
          <p:cNvSpPr>
            <a:spLocks noGrp="1"/>
          </p:cNvSpPr>
          <p:nvPr>
            <p:ph type="body" sz="quarter" idx="11"/>
          </p:nvPr>
        </p:nvSpPr>
        <p:spPr>
          <a:xfrm>
            <a:off x="334963" y="1474997"/>
            <a:ext cx="11522072" cy="4113541"/>
          </a:xfrm>
          <a:prstGeom prst="rect">
            <a:avLst/>
          </a:prstGeom>
        </p:spPr>
        <p:txBody>
          <a:bodyPr lIns="0" tIns="180000" rIns="360000" bIns="0" anchor="t" anchorCtr="0"/>
          <a:lstStyle>
            <a:lvl1pPr marL="0" indent="0">
              <a:lnSpc>
                <a:spcPct val="120000"/>
              </a:lnSpc>
              <a:spcBef>
                <a:spcPts val="0"/>
              </a:spcBef>
              <a:buNone/>
              <a:defRPr sz="2000">
                <a:solidFill>
                  <a:srgbClr val="FFFFFF"/>
                </a:solidFill>
              </a:defRPr>
            </a:lvl1pPr>
            <a:lvl2pPr marL="742950" indent="-285750">
              <a:lnSpc>
                <a:spcPct val="120000"/>
              </a:lnSpc>
              <a:spcBef>
                <a:spcPts val="0"/>
              </a:spcBef>
              <a:buFont typeface="Wingdings" panose="05000000000000000000" pitchFamily="2" charset="2"/>
              <a:buChar char="§"/>
              <a:defRPr sz="2000">
                <a:solidFill>
                  <a:srgbClr val="FFFFFF"/>
                </a:solidFill>
              </a:defRPr>
            </a:lvl2pPr>
            <a:lvl3pPr marL="1200150" indent="-285750">
              <a:lnSpc>
                <a:spcPct val="120000"/>
              </a:lnSpc>
              <a:spcBef>
                <a:spcPts val="0"/>
              </a:spcBef>
              <a:buFont typeface="Wingdings" panose="05000000000000000000" pitchFamily="2" charset="2"/>
              <a:buChar char="§"/>
              <a:defRPr sz="2000">
                <a:solidFill>
                  <a:srgbClr val="FFFFFF"/>
                </a:solidFill>
              </a:defRPr>
            </a:lvl3pPr>
            <a:lvl4pPr marL="1657350" indent="-285750">
              <a:lnSpc>
                <a:spcPct val="120000"/>
              </a:lnSpc>
              <a:spcBef>
                <a:spcPts val="0"/>
              </a:spcBef>
              <a:buFont typeface="Wingdings" panose="05000000000000000000" pitchFamily="2" charset="2"/>
              <a:buChar char="§"/>
              <a:defRPr sz="2000">
                <a:solidFill>
                  <a:srgbClr val="FFFFFF"/>
                </a:solidFill>
              </a:defRPr>
            </a:lvl4pPr>
            <a:lvl5pPr marL="2114550" indent="-285750">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tle 15">
            <a:extLst>
              <a:ext uri="{FF2B5EF4-FFF2-40B4-BE49-F238E27FC236}">
                <a16:creationId xmlns:a16="http://schemas.microsoft.com/office/drawing/2014/main" id="{CB14A80F-B008-4729-AA3C-A8EA530D20FD}"/>
              </a:ext>
            </a:extLst>
          </p:cNvPr>
          <p:cNvSpPr>
            <a:spLocks noGrp="1"/>
          </p:cNvSpPr>
          <p:nvPr>
            <p:ph type="title" hasCustomPrompt="1"/>
          </p:nvPr>
        </p:nvSpPr>
        <p:spPr>
          <a:xfrm>
            <a:off x="334964" y="368300"/>
            <a:ext cx="11522074" cy="1088696"/>
          </a:xfrm>
          <a:prstGeom prst="rect">
            <a:avLst/>
          </a:prstGeom>
        </p:spPr>
        <p:txBody>
          <a:bodyPr lIns="0" tIns="0" rIns="360000" bIns="0" anchor="ctr" anchorCtr="0"/>
          <a:lstStyle>
            <a:lvl1pPr>
              <a:defRPr sz="3200" b="0" i="1" cap="all" baseline="0">
                <a:solidFill>
                  <a:srgbClr val="FFFFFF"/>
                </a:solidFill>
              </a:defRPr>
            </a:lvl1pPr>
          </a:lstStyle>
          <a:p>
            <a:r>
              <a:rPr lang="en-US"/>
              <a:t>ADD a TITLE</a:t>
            </a:r>
            <a:endParaRPr lang="en-GB"/>
          </a:p>
        </p:txBody>
      </p:sp>
    </p:spTree>
    <p:extLst>
      <p:ext uri="{BB962C8B-B14F-4D97-AF65-F5344CB8AC3E}">
        <p14:creationId xmlns:p14="http://schemas.microsoft.com/office/powerpoint/2010/main" val="3436045486"/>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05B8710-9AD8-4D7D-8CC5-3815832F9F3C}"/>
              </a:ext>
            </a:extLst>
          </p:cNvPr>
          <p:cNvSpPr/>
          <p:nvPr userDrawn="1"/>
        </p:nvSpPr>
        <p:spPr>
          <a:xfrm>
            <a:off x="334963" y="1456997"/>
            <a:ext cx="11522073" cy="18000"/>
          </a:xfrm>
          <a:prstGeom prst="rect">
            <a:avLst/>
          </a:prstGeom>
          <a:solidFill>
            <a:srgbClr val="FFFFFF"/>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2" name="Text Placeholder 2">
            <a:extLst>
              <a:ext uri="{FF2B5EF4-FFF2-40B4-BE49-F238E27FC236}">
                <a16:creationId xmlns:a16="http://schemas.microsoft.com/office/drawing/2014/main" id="{239B42B2-1472-4860-AE53-F2DB14A333F9}"/>
              </a:ext>
            </a:extLst>
          </p:cNvPr>
          <p:cNvSpPr>
            <a:spLocks noGrp="1"/>
          </p:cNvSpPr>
          <p:nvPr>
            <p:ph type="body" sz="quarter" idx="11"/>
          </p:nvPr>
        </p:nvSpPr>
        <p:spPr>
          <a:xfrm>
            <a:off x="334963" y="1474997"/>
            <a:ext cx="5724000" cy="4113541"/>
          </a:xfrm>
          <a:prstGeom prst="rect">
            <a:avLst/>
          </a:prstGeom>
        </p:spPr>
        <p:txBody>
          <a:bodyPr lIns="0" tIns="180000" rIns="360000" bIns="0" anchor="t" anchorCtr="0"/>
          <a:lstStyle>
            <a:lvl1pPr marL="0" indent="0">
              <a:lnSpc>
                <a:spcPct val="120000"/>
              </a:lnSpc>
              <a:spcBef>
                <a:spcPts val="0"/>
              </a:spcBef>
              <a:buNone/>
              <a:defRPr sz="2000">
                <a:solidFill>
                  <a:srgbClr val="FFFFFF"/>
                </a:solidFill>
              </a:defRPr>
            </a:lvl1pPr>
            <a:lvl2pPr marL="742950" indent="-285750">
              <a:lnSpc>
                <a:spcPct val="120000"/>
              </a:lnSpc>
              <a:spcBef>
                <a:spcPts val="0"/>
              </a:spcBef>
              <a:buFont typeface="Wingdings" panose="05000000000000000000" pitchFamily="2" charset="2"/>
              <a:buChar char="§"/>
              <a:defRPr sz="2000">
                <a:solidFill>
                  <a:srgbClr val="FFFFFF"/>
                </a:solidFill>
              </a:defRPr>
            </a:lvl2pPr>
            <a:lvl3pPr marL="1200150" indent="-285750">
              <a:lnSpc>
                <a:spcPct val="120000"/>
              </a:lnSpc>
              <a:spcBef>
                <a:spcPts val="0"/>
              </a:spcBef>
              <a:buFont typeface="Wingdings" panose="05000000000000000000" pitchFamily="2" charset="2"/>
              <a:buChar char="§"/>
              <a:defRPr sz="2000">
                <a:solidFill>
                  <a:srgbClr val="FFFFFF"/>
                </a:solidFill>
              </a:defRPr>
            </a:lvl3pPr>
            <a:lvl4pPr marL="1657350" indent="-285750">
              <a:lnSpc>
                <a:spcPct val="120000"/>
              </a:lnSpc>
              <a:spcBef>
                <a:spcPts val="0"/>
              </a:spcBef>
              <a:buFont typeface="Wingdings" panose="05000000000000000000" pitchFamily="2" charset="2"/>
              <a:buChar char="§"/>
              <a:defRPr sz="2000">
                <a:solidFill>
                  <a:srgbClr val="FFFFFF"/>
                </a:solidFill>
              </a:defRPr>
            </a:lvl4pPr>
            <a:lvl5pPr marL="2114550" indent="-285750">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tle 15">
            <a:extLst>
              <a:ext uri="{FF2B5EF4-FFF2-40B4-BE49-F238E27FC236}">
                <a16:creationId xmlns:a16="http://schemas.microsoft.com/office/drawing/2014/main" id="{CB14A80F-B008-4729-AA3C-A8EA530D20FD}"/>
              </a:ext>
            </a:extLst>
          </p:cNvPr>
          <p:cNvSpPr>
            <a:spLocks noGrp="1"/>
          </p:cNvSpPr>
          <p:nvPr>
            <p:ph type="title" hasCustomPrompt="1"/>
          </p:nvPr>
        </p:nvSpPr>
        <p:spPr>
          <a:xfrm>
            <a:off x="334964" y="368300"/>
            <a:ext cx="11522074" cy="1088696"/>
          </a:xfrm>
          <a:prstGeom prst="rect">
            <a:avLst/>
          </a:prstGeom>
        </p:spPr>
        <p:txBody>
          <a:bodyPr lIns="0" tIns="0" rIns="360000" bIns="0" anchor="ctr" anchorCtr="0"/>
          <a:lstStyle>
            <a:lvl1pPr>
              <a:defRPr sz="3200" b="0" i="1" cap="all" baseline="0">
                <a:solidFill>
                  <a:srgbClr val="FFFFFF"/>
                </a:solidFill>
              </a:defRPr>
            </a:lvl1pPr>
          </a:lstStyle>
          <a:p>
            <a:r>
              <a:rPr lang="en-US"/>
              <a:t>ADD a TITLE</a:t>
            </a:r>
            <a:endParaRPr lang="en-GB"/>
          </a:p>
        </p:txBody>
      </p:sp>
      <p:sp>
        <p:nvSpPr>
          <p:cNvPr id="6" name="Rectangle 5">
            <a:extLst>
              <a:ext uri="{FF2B5EF4-FFF2-40B4-BE49-F238E27FC236}">
                <a16:creationId xmlns:a16="http://schemas.microsoft.com/office/drawing/2014/main" id="{FF74AD5E-7EE3-48CB-9621-D40CC588C0CA}"/>
              </a:ext>
            </a:extLst>
          </p:cNvPr>
          <p:cNvSpPr/>
          <p:nvPr userDrawn="1"/>
        </p:nvSpPr>
        <p:spPr>
          <a:xfrm rot="5400000" flipV="1">
            <a:off x="4030229" y="3513769"/>
            <a:ext cx="4131542" cy="18000"/>
          </a:xfrm>
          <a:prstGeom prst="rect">
            <a:avLst/>
          </a:prstGeom>
          <a:solidFill>
            <a:srgbClr val="FFFFFF"/>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7" name="Text Placeholder 2">
            <a:extLst>
              <a:ext uri="{FF2B5EF4-FFF2-40B4-BE49-F238E27FC236}">
                <a16:creationId xmlns:a16="http://schemas.microsoft.com/office/drawing/2014/main" id="{7DC206EF-233C-4AC5-AC29-5F3363D212A5}"/>
              </a:ext>
            </a:extLst>
          </p:cNvPr>
          <p:cNvSpPr>
            <a:spLocks noGrp="1"/>
          </p:cNvSpPr>
          <p:nvPr>
            <p:ph type="body" sz="quarter" idx="12"/>
          </p:nvPr>
        </p:nvSpPr>
        <p:spPr>
          <a:xfrm>
            <a:off x="6133038" y="1474997"/>
            <a:ext cx="5724000" cy="4113541"/>
          </a:xfrm>
          <a:prstGeom prst="rect">
            <a:avLst/>
          </a:prstGeom>
        </p:spPr>
        <p:txBody>
          <a:bodyPr lIns="360000" tIns="180000" rIns="0" bIns="0" anchor="t" anchorCtr="0"/>
          <a:lstStyle>
            <a:lvl1pPr marL="0" indent="0">
              <a:lnSpc>
                <a:spcPct val="120000"/>
              </a:lnSpc>
              <a:spcBef>
                <a:spcPts val="0"/>
              </a:spcBef>
              <a:buNone/>
              <a:defRPr sz="2000">
                <a:solidFill>
                  <a:srgbClr val="FFFFFF"/>
                </a:solidFill>
              </a:defRPr>
            </a:lvl1pPr>
            <a:lvl2pPr marL="742950" indent="-285750">
              <a:lnSpc>
                <a:spcPct val="120000"/>
              </a:lnSpc>
              <a:spcBef>
                <a:spcPts val="0"/>
              </a:spcBef>
              <a:buFont typeface="Wingdings" panose="05000000000000000000" pitchFamily="2" charset="2"/>
              <a:buChar char="§"/>
              <a:defRPr sz="2000">
                <a:solidFill>
                  <a:srgbClr val="FFFFFF"/>
                </a:solidFill>
              </a:defRPr>
            </a:lvl2pPr>
            <a:lvl3pPr marL="1200150" indent="-285750">
              <a:lnSpc>
                <a:spcPct val="120000"/>
              </a:lnSpc>
              <a:spcBef>
                <a:spcPts val="0"/>
              </a:spcBef>
              <a:buFont typeface="Wingdings" panose="05000000000000000000" pitchFamily="2" charset="2"/>
              <a:buChar char="§"/>
              <a:defRPr sz="2000">
                <a:solidFill>
                  <a:srgbClr val="FFFFFF"/>
                </a:solidFill>
              </a:defRPr>
            </a:lvl3pPr>
            <a:lvl4pPr marL="1657350" indent="-285750">
              <a:lnSpc>
                <a:spcPct val="120000"/>
              </a:lnSpc>
              <a:spcBef>
                <a:spcPts val="0"/>
              </a:spcBef>
              <a:buFont typeface="Wingdings" panose="05000000000000000000" pitchFamily="2" charset="2"/>
              <a:buChar char="§"/>
              <a:defRPr sz="2000">
                <a:solidFill>
                  <a:srgbClr val="FFFFFF"/>
                </a:solidFill>
              </a:defRPr>
            </a:lvl4pPr>
            <a:lvl5pPr marL="2114550" indent="-285750">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6599365"/>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2">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05B8710-9AD8-4D7D-8CC5-3815832F9F3C}"/>
              </a:ext>
            </a:extLst>
          </p:cNvPr>
          <p:cNvSpPr/>
          <p:nvPr userDrawn="1"/>
        </p:nvSpPr>
        <p:spPr>
          <a:xfrm>
            <a:off x="334963" y="1456997"/>
            <a:ext cx="11522073" cy="18000"/>
          </a:xfrm>
          <a:prstGeom prst="rect">
            <a:avLst/>
          </a:prstGeom>
          <a:solidFill>
            <a:srgbClr val="FFFFFF"/>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2" name="Text Placeholder 2">
            <a:extLst>
              <a:ext uri="{FF2B5EF4-FFF2-40B4-BE49-F238E27FC236}">
                <a16:creationId xmlns:a16="http://schemas.microsoft.com/office/drawing/2014/main" id="{239B42B2-1472-4860-AE53-F2DB14A333F9}"/>
              </a:ext>
            </a:extLst>
          </p:cNvPr>
          <p:cNvSpPr>
            <a:spLocks noGrp="1"/>
          </p:cNvSpPr>
          <p:nvPr>
            <p:ph type="body" sz="quarter" idx="11"/>
          </p:nvPr>
        </p:nvSpPr>
        <p:spPr>
          <a:xfrm>
            <a:off x="334963" y="1474998"/>
            <a:ext cx="5724000" cy="906252"/>
          </a:xfrm>
          <a:prstGeom prst="rect">
            <a:avLst/>
          </a:prstGeom>
        </p:spPr>
        <p:txBody>
          <a:bodyPr lIns="0" tIns="0" rIns="360000" bIns="0" anchor="ctr" anchorCtr="1"/>
          <a:lstStyle>
            <a:lvl1pPr marL="0" indent="0" algn="ctr">
              <a:lnSpc>
                <a:spcPct val="120000"/>
              </a:lnSpc>
              <a:spcBef>
                <a:spcPts val="0"/>
              </a:spcBef>
              <a:buNone/>
              <a:defRPr sz="2000" b="0" i="1" cap="all" baseline="0">
                <a:solidFill>
                  <a:srgbClr val="FFFFFF"/>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3" name="Title 15">
            <a:extLst>
              <a:ext uri="{FF2B5EF4-FFF2-40B4-BE49-F238E27FC236}">
                <a16:creationId xmlns:a16="http://schemas.microsoft.com/office/drawing/2014/main" id="{CB14A80F-B008-4729-AA3C-A8EA530D20FD}"/>
              </a:ext>
            </a:extLst>
          </p:cNvPr>
          <p:cNvSpPr>
            <a:spLocks noGrp="1"/>
          </p:cNvSpPr>
          <p:nvPr>
            <p:ph type="title" hasCustomPrompt="1"/>
          </p:nvPr>
        </p:nvSpPr>
        <p:spPr>
          <a:xfrm>
            <a:off x="334964" y="368300"/>
            <a:ext cx="11522074" cy="1088696"/>
          </a:xfrm>
          <a:prstGeom prst="rect">
            <a:avLst/>
          </a:prstGeom>
        </p:spPr>
        <p:txBody>
          <a:bodyPr lIns="0" tIns="0" rIns="360000" bIns="0" anchor="ctr" anchorCtr="0"/>
          <a:lstStyle>
            <a:lvl1pPr>
              <a:defRPr sz="3200" b="0" i="1" cap="all" baseline="0">
                <a:solidFill>
                  <a:srgbClr val="FFFFFF"/>
                </a:solidFill>
              </a:defRPr>
            </a:lvl1pPr>
          </a:lstStyle>
          <a:p>
            <a:r>
              <a:rPr lang="en-US"/>
              <a:t>ADD a TITLE</a:t>
            </a:r>
            <a:endParaRPr lang="en-GB"/>
          </a:p>
        </p:txBody>
      </p:sp>
      <p:sp>
        <p:nvSpPr>
          <p:cNvPr id="7" name="Text Placeholder 2">
            <a:extLst>
              <a:ext uri="{FF2B5EF4-FFF2-40B4-BE49-F238E27FC236}">
                <a16:creationId xmlns:a16="http://schemas.microsoft.com/office/drawing/2014/main" id="{7DC206EF-233C-4AC5-AC29-5F3363D212A5}"/>
              </a:ext>
            </a:extLst>
          </p:cNvPr>
          <p:cNvSpPr>
            <a:spLocks noGrp="1"/>
          </p:cNvSpPr>
          <p:nvPr>
            <p:ph type="body" sz="quarter" idx="12"/>
          </p:nvPr>
        </p:nvSpPr>
        <p:spPr>
          <a:xfrm>
            <a:off x="6133038" y="1474998"/>
            <a:ext cx="5724000" cy="906252"/>
          </a:xfrm>
          <a:prstGeom prst="rect">
            <a:avLst/>
          </a:prstGeom>
        </p:spPr>
        <p:txBody>
          <a:bodyPr lIns="360000" tIns="0" rIns="0" bIns="0" anchor="ctr" anchorCtr="1"/>
          <a:lstStyle>
            <a:lvl1pPr marL="0" indent="0" algn="ctr">
              <a:lnSpc>
                <a:spcPct val="120000"/>
              </a:lnSpc>
              <a:spcBef>
                <a:spcPts val="0"/>
              </a:spcBef>
              <a:buNone/>
              <a:defRPr sz="2000" b="0" i="1" cap="all" baseline="0">
                <a:solidFill>
                  <a:srgbClr val="FFFFFF"/>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 name="Picture Placeholder 2">
            <a:extLst>
              <a:ext uri="{FF2B5EF4-FFF2-40B4-BE49-F238E27FC236}">
                <a16:creationId xmlns:a16="http://schemas.microsoft.com/office/drawing/2014/main" id="{5EC9970A-5E03-4BBB-B37E-1854A0A14264}"/>
              </a:ext>
            </a:extLst>
          </p:cNvPr>
          <p:cNvSpPr>
            <a:spLocks noGrp="1"/>
          </p:cNvSpPr>
          <p:nvPr>
            <p:ph type="pic" sz="quarter" idx="13"/>
          </p:nvPr>
        </p:nvSpPr>
        <p:spPr>
          <a:xfrm>
            <a:off x="1609463" y="2414354"/>
            <a:ext cx="3174186" cy="3174186"/>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10" name="Picture Placeholder 2">
            <a:extLst>
              <a:ext uri="{FF2B5EF4-FFF2-40B4-BE49-F238E27FC236}">
                <a16:creationId xmlns:a16="http://schemas.microsoft.com/office/drawing/2014/main" id="{CB94A3C4-5B13-449E-9FAF-5D8F57749766}"/>
              </a:ext>
            </a:extLst>
          </p:cNvPr>
          <p:cNvSpPr>
            <a:spLocks noGrp="1"/>
          </p:cNvSpPr>
          <p:nvPr>
            <p:ph type="pic" sz="quarter" idx="14"/>
          </p:nvPr>
        </p:nvSpPr>
        <p:spPr>
          <a:xfrm>
            <a:off x="7408351" y="2414354"/>
            <a:ext cx="3174186" cy="3174186"/>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Tree>
    <p:extLst>
      <p:ext uri="{BB962C8B-B14F-4D97-AF65-F5344CB8AC3E}">
        <p14:creationId xmlns:p14="http://schemas.microsoft.com/office/powerpoint/2010/main" val="132565407"/>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 block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0ECB549-76D9-4E4F-8AD4-19DC51AD1F6F}"/>
              </a:ext>
            </a:extLst>
          </p:cNvPr>
          <p:cNvSpPr/>
          <p:nvPr userDrawn="1"/>
        </p:nvSpPr>
        <p:spPr>
          <a:xfrm>
            <a:off x="375319" y="1745773"/>
            <a:ext cx="11448000" cy="18000"/>
          </a:xfrm>
          <a:prstGeom prst="rect">
            <a:avLst/>
          </a:prstGeom>
          <a:solidFill>
            <a:srgbClr val="FFFFFF"/>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dirty="0">
              <a:ln>
                <a:noFill/>
              </a:ln>
              <a:solidFill>
                <a:srgbClr val="FFFFFF"/>
              </a:solidFill>
              <a:effectLst/>
              <a:uLnTx/>
              <a:uFillTx/>
              <a:latin typeface="Montserrat Light"/>
              <a:ea typeface="+mn-ea"/>
              <a:cs typeface="+mn-cs"/>
            </a:endParaRPr>
          </a:p>
        </p:txBody>
      </p:sp>
      <p:sp>
        <p:nvSpPr>
          <p:cNvPr id="5" name="Title 4">
            <a:extLst>
              <a:ext uri="{FF2B5EF4-FFF2-40B4-BE49-F238E27FC236}">
                <a16:creationId xmlns:a16="http://schemas.microsoft.com/office/drawing/2014/main" id="{1E1B2BBC-7044-4FE9-BCD6-E0A3D37C219C}"/>
              </a:ext>
            </a:extLst>
          </p:cNvPr>
          <p:cNvSpPr>
            <a:spLocks noGrp="1"/>
          </p:cNvSpPr>
          <p:nvPr>
            <p:ph type="title" hasCustomPrompt="1"/>
          </p:nvPr>
        </p:nvSpPr>
        <p:spPr>
          <a:xfrm>
            <a:off x="371474" y="333375"/>
            <a:ext cx="11449051" cy="1223785"/>
          </a:xfrm>
          <a:prstGeom prst="rect">
            <a:avLst/>
          </a:prstGeom>
        </p:spPr>
        <p:txBody>
          <a:bodyPr lIns="0" tIns="0" rIns="0" bIns="0" anchor="ctr" anchorCtr="0"/>
          <a:lstStyle>
            <a:lvl1pPr>
              <a:lnSpc>
                <a:spcPct val="110000"/>
              </a:lnSpc>
              <a:spcBef>
                <a:spcPts val="600"/>
              </a:spcBef>
              <a:spcAft>
                <a:spcPts val="600"/>
              </a:spcAft>
              <a:defRPr sz="3200" b="1">
                <a:solidFill>
                  <a:srgbClr val="FFFFFF"/>
                </a:solidFill>
              </a:defRPr>
            </a:lvl1pPr>
          </a:lstStyle>
          <a:p>
            <a:r>
              <a:rPr lang="en-US" dirty="0"/>
              <a:t>Add title here</a:t>
            </a:r>
            <a:endParaRPr lang="en-GB" dirty="0"/>
          </a:p>
        </p:txBody>
      </p:sp>
      <p:sp>
        <p:nvSpPr>
          <p:cNvPr id="7" name="Text Placeholder 6">
            <a:extLst>
              <a:ext uri="{FF2B5EF4-FFF2-40B4-BE49-F238E27FC236}">
                <a16:creationId xmlns:a16="http://schemas.microsoft.com/office/drawing/2014/main" id="{B6601B3B-7D1A-4272-8FD4-CB70287C25FB}"/>
              </a:ext>
            </a:extLst>
          </p:cNvPr>
          <p:cNvSpPr>
            <a:spLocks noGrp="1"/>
          </p:cNvSpPr>
          <p:nvPr>
            <p:ph type="body" sz="quarter" idx="10"/>
          </p:nvPr>
        </p:nvSpPr>
        <p:spPr>
          <a:xfrm>
            <a:off x="371474" y="1952386"/>
            <a:ext cx="11448000" cy="3853103"/>
          </a:xfrm>
          <a:prstGeom prst="rect">
            <a:avLst/>
          </a:prstGeom>
        </p:spPr>
        <p:txBody>
          <a:bodyPr lIns="0" tIns="0" rIns="0" bIns="0"/>
          <a:lstStyle>
            <a:lvl1pPr marL="0" indent="0">
              <a:lnSpc>
                <a:spcPct val="110000"/>
              </a:lnSpc>
              <a:spcBef>
                <a:spcPts val="600"/>
              </a:spcBef>
              <a:spcAft>
                <a:spcPts val="600"/>
              </a:spcAft>
              <a:buNone/>
              <a:defRPr sz="1600">
                <a:solidFill>
                  <a:srgbClr val="FFFFFF"/>
                </a:solidFill>
              </a:defRPr>
            </a:lvl1pPr>
            <a:lvl2pPr>
              <a:defRPr sz="2000"/>
            </a:lvl2pPr>
            <a:lvl3pPr>
              <a:defRPr sz="2000"/>
            </a:lvl3pPr>
            <a:lvl4pPr>
              <a:defRPr sz="2000"/>
            </a:lvl4pPr>
            <a:lvl5pPr>
              <a:defRPr sz="2000"/>
            </a:lvl5pPr>
          </a:lstStyle>
          <a:p>
            <a:pPr lvl="0"/>
            <a:r>
              <a:rPr lang="en-US" dirty="0"/>
              <a:t>Click to edit Master text styles</a:t>
            </a:r>
            <a:endParaRPr lang="en-GB" dirty="0"/>
          </a:p>
        </p:txBody>
      </p:sp>
    </p:spTree>
    <p:extLst>
      <p:ext uri="{BB962C8B-B14F-4D97-AF65-F5344CB8AC3E}">
        <p14:creationId xmlns:p14="http://schemas.microsoft.com/office/powerpoint/2010/main" val="2581397584"/>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Text Placeholder 11"/>
          <p:cNvSpPr>
            <a:spLocks noGrp="1"/>
          </p:cNvSpPr>
          <p:nvPr>
            <p:ph type="body" sz="quarter" idx="11" hasCustomPrompt="1"/>
          </p:nvPr>
        </p:nvSpPr>
        <p:spPr>
          <a:xfrm>
            <a:off x="720000" y="1232662"/>
            <a:ext cx="10752000" cy="3948937"/>
          </a:xfrm>
          <a:prstGeom prst="rect">
            <a:avLst/>
          </a:prstGeom>
        </p:spPr>
        <p:txBody>
          <a:bodyPr lIns="0" tIns="0" rIns="0" bIns="0" anchor="ctr" anchorCtr="0"/>
          <a:lstStyle>
            <a:lvl1pPr marL="0" indent="0">
              <a:buNone/>
              <a:defRPr sz="5000" b="1" i="0">
                <a:solidFill>
                  <a:srgbClr val="FFFFFF"/>
                </a:solidFill>
                <a:latin typeface="Montserrat Alternates" pitchFamily="2" charset="77"/>
              </a:defRPr>
            </a:lvl1pPr>
            <a:lvl2pPr>
              <a:defRPr sz="5000"/>
            </a:lvl2pPr>
            <a:lvl3pPr>
              <a:defRPr sz="5000"/>
            </a:lvl3pPr>
            <a:lvl4pPr>
              <a:defRPr sz="5000"/>
            </a:lvl4pPr>
            <a:lvl5pPr>
              <a:defRPr sz="5000"/>
            </a:lvl5pPr>
          </a:lstStyle>
          <a:p>
            <a:pPr lvl="0"/>
            <a:r>
              <a:rPr lang="en-GB" dirty="0"/>
              <a:t>Click to add a title to your presentation</a:t>
            </a:r>
          </a:p>
        </p:txBody>
      </p:sp>
    </p:spTree>
    <p:extLst>
      <p:ext uri="{BB962C8B-B14F-4D97-AF65-F5344CB8AC3E}">
        <p14:creationId xmlns:p14="http://schemas.microsoft.com/office/powerpoint/2010/main" val="4003106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ositioning statement – English ">
    <p:spTree>
      <p:nvGrpSpPr>
        <p:cNvPr id="1" name=""/>
        <p:cNvGrpSpPr/>
        <p:nvPr/>
      </p:nvGrpSpPr>
      <p:grpSpPr>
        <a:xfrm>
          <a:off x="0" y="0"/>
          <a:ext cx="0" cy="0"/>
          <a:chOff x="0" y="0"/>
          <a:chExt cx="0" cy="0"/>
        </a:xfrm>
      </p:grpSpPr>
      <p:sp>
        <p:nvSpPr>
          <p:cNvPr id="2" name="TextBox 1"/>
          <p:cNvSpPr txBox="1"/>
          <p:nvPr userDrawn="1"/>
        </p:nvSpPr>
        <p:spPr>
          <a:xfrm>
            <a:off x="719998" y="1254954"/>
            <a:ext cx="10752001" cy="33239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0" i="0" dirty="0">
                <a:solidFill>
                  <a:srgbClr val="FFFFFF"/>
                </a:solidFill>
                <a:latin typeface="Montserrat Alternates ExtraLigh" pitchFamily="2" charset="77"/>
              </a:rPr>
              <a:t>The Welsh Parliament is the democratically elected body that represents the interests of Wales and its people. Commonly known as the </a:t>
            </a:r>
            <a:r>
              <a:rPr lang="en-GB" sz="3600" b="0" i="0" dirty="0" err="1">
                <a:solidFill>
                  <a:srgbClr val="FFFFFF"/>
                </a:solidFill>
                <a:latin typeface="Montserrat Alternates ExtraLigh" pitchFamily="2" charset="77"/>
              </a:rPr>
              <a:t>Senedd</a:t>
            </a:r>
            <a:r>
              <a:rPr lang="en-GB" sz="3600" b="0" i="0" dirty="0">
                <a:solidFill>
                  <a:srgbClr val="FFFFFF"/>
                </a:solidFill>
                <a:latin typeface="Montserrat Alternates ExtraLigh" pitchFamily="2" charset="77"/>
              </a:rPr>
              <a:t>, it makes laws for Wales, agrees Welsh taxes and holds the Welsh Government to account. </a:t>
            </a:r>
          </a:p>
        </p:txBody>
      </p:sp>
    </p:spTree>
    <p:extLst>
      <p:ext uri="{BB962C8B-B14F-4D97-AF65-F5344CB8AC3E}">
        <p14:creationId xmlns:p14="http://schemas.microsoft.com/office/powerpoint/2010/main" val="238803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ositioning statement – Welsh ">
    <p:spTree>
      <p:nvGrpSpPr>
        <p:cNvPr id="1" name=""/>
        <p:cNvGrpSpPr/>
        <p:nvPr/>
      </p:nvGrpSpPr>
      <p:grpSpPr>
        <a:xfrm>
          <a:off x="0" y="0"/>
          <a:ext cx="0" cy="0"/>
          <a:chOff x="0" y="0"/>
          <a:chExt cx="0" cy="0"/>
        </a:xfrm>
      </p:grpSpPr>
      <p:sp>
        <p:nvSpPr>
          <p:cNvPr id="8" name="TextBox 7"/>
          <p:cNvSpPr txBox="1"/>
          <p:nvPr userDrawn="1"/>
        </p:nvSpPr>
        <p:spPr>
          <a:xfrm>
            <a:off x="719998" y="1254954"/>
            <a:ext cx="10752001" cy="33239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0" i="0" dirty="0" err="1">
                <a:solidFill>
                  <a:srgbClr val="FFFFFF"/>
                </a:solidFill>
                <a:latin typeface="Montserrat Alternates ExtraLigh" pitchFamily="2" charset="77"/>
              </a:rPr>
              <a:t>Senedd</a:t>
            </a:r>
            <a:r>
              <a:rPr lang="en-GB" sz="3600" b="0" i="0" dirty="0">
                <a:solidFill>
                  <a:srgbClr val="FFFFFF"/>
                </a:solidFill>
                <a:latin typeface="Montserrat Alternates ExtraLigh" pitchFamily="2" charset="77"/>
              </a:rPr>
              <a:t> Cymru </a:t>
            </a:r>
            <a:r>
              <a:rPr lang="en-GB" sz="3600" b="0" i="0" dirty="0" err="1">
                <a:solidFill>
                  <a:srgbClr val="FFFFFF"/>
                </a:solidFill>
                <a:latin typeface="Montserrat Alternates ExtraLigh" pitchFamily="2" charset="77"/>
              </a:rPr>
              <a:t>yw’r</a:t>
            </a:r>
            <a:r>
              <a:rPr lang="en-GB" sz="3600" b="0" i="0" dirty="0">
                <a:solidFill>
                  <a:srgbClr val="FFFFFF"/>
                </a:solidFill>
                <a:latin typeface="Montserrat Alternates ExtraLigh" pitchFamily="2" charset="77"/>
              </a:rPr>
              <a:t> </a:t>
            </a:r>
            <a:r>
              <a:rPr lang="en-GB" sz="3600" b="0" i="0" dirty="0" err="1">
                <a:solidFill>
                  <a:srgbClr val="FFFFFF"/>
                </a:solidFill>
                <a:latin typeface="Montserrat Alternates ExtraLigh" pitchFamily="2" charset="77"/>
              </a:rPr>
              <a:t>corff</a:t>
            </a:r>
            <a:r>
              <a:rPr lang="en-GB" sz="3600" b="0" i="0" dirty="0">
                <a:solidFill>
                  <a:srgbClr val="FFFFFF"/>
                </a:solidFill>
                <a:latin typeface="Montserrat Alternates ExtraLigh" pitchFamily="2" charset="77"/>
              </a:rPr>
              <a:t> </a:t>
            </a:r>
            <a:r>
              <a:rPr lang="en-GB" sz="3600" b="0" i="0" dirty="0" err="1">
                <a:solidFill>
                  <a:srgbClr val="FFFFFF"/>
                </a:solidFill>
                <a:latin typeface="Montserrat Alternates ExtraLigh" pitchFamily="2" charset="77"/>
              </a:rPr>
              <a:t>sy’n</a:t>
            </a:r>
            <a:r>
              <a:rPr lang="en-GB" sz="3600" b="0" i="0" dirty="0">
                <a:solidFill>
                  <a:srgbClr val="FFFFFF"/>
                </a:solidFill>
                <a:latin typeface="Montserrat Alternates ExtraLigh" pitchFamily="2" charset="77"/>
              </a:rPr>
              <a:t> </a:t>
            </a:r>
            <a:r>
              <a:rPr lang="en-GB" sz="3600" b="0" i="0" dirty="0" err="1">
                <a:solidFill>
                  <a:srgbClr val="FFFFFF"/>
                </a:solidFill>
                <a:latin typeface="Montserrat Alternates ExtraLigh" pitchFamily="2" charset="77"/>
              </a:rPr>
              <a:t>cael</a:t>
            </a:r>
            <a:r>
              <a:rPr lang="en-GB" sz="3600" b="0" i="0" dirty="0">
                <a:solidFill>
                  <a:srgbClr val="FFFFFF"/>
                </a:solidFill>
                <a:latin typeface="Montserrat Alternates ExtraLigh" pitchFamily="2" charset="77"/>
              </a:rPr>
              <a:t> </a:t>
            </a:r>
            <a:r>
              <a:rPr lang="en-GB" sz="3600" b="0" i="0" dirty="0" err="1">
                <a:solidFill>
                  <a:srgbClr val="FFFFFF"/>
                </a:solidFill>
                <a:latin typeface="Montserrat Alternates ExtraLigh" pitchFamily="2" charset="77"/>
              </a:rPr>
              <a:t>ei</a:t>
            </a:r>
            <a:r>
              <a:rPr lang="en-GB" sz="3600" b="0" i="0" dirty="0">
                <a:solidFill>
                  <a:srgbClr val="FFFFFF"/>
                </a:solidFill>
                <a:latin typeface="Montserrat Alternates ExtraLigh" pitchFamily="2" charset="77"/>
              </a:rPr>
              <a:t> </a:t>
            </a:r>
            <a:r>
              <a:rPr lang="en-GB" sz="3600" b="0" i="0" dirty="0" err="1">
                <a:solidFill>
                  <a:srgbClr val="FFFFFF"/>
                </a:solidFill>
                <a:latin typeface="Montserrat Alternates ExtraLigh" pitchFamily="2" charset="77"/>
              </a:rPr>
              <a:t>ethol</a:t>
            </a:r>
            <a:r>
              <a:rPr lang="en-GB" sz="3600" b="0" i="0" dirty="0">
                <a:solidFill>
                  <a:srgbClr val="FFFFFF"/>
                </a:solidFill>
                <a:latin typeface="Montserrat Alternates ExtraLigh" pitchFamily="2" charset="77"/>
              </a:rPr>
              <a:t> </a:t>
            </a:r>
            <a:r>
              <a:rPr lang="en-GB" sz="3600" b="0" i="0" dirty="0" err="1">
                <a:solidFill>
                  <a:srgbClr val="FFFFFF"/>
                </a:solidFill>
                <a:latin typeface="Montserrat Alternates ExtraLigh" pitchFamily="2" charset="77"/>
              </a:rPr>
              <a:t>yn</a:t>
            </a:r>
            <a:r>
              <a:rPr lang="en-GB" sz="3600" b="0" i="0" dirty="0">
                <a:solidFill>
                  <a:srgbClr val="FFFFFF"/>
                </a:solidFill>
                <a:latin typeface="Montserrat Alternates ExtraLigh" pitchFamily="2" charset="77"/>
              </a:rPr>
              <a:t> </a:t>
            </a:r>
            <a:r>
              <a:rPr lang="en-GB" sz="3600" b="0" i="0" dirty="0" err="1">
                <a:solidFill>
                  <a:srgbClr val="FFFFFF"/>
                </a:solidFill>
                <a:latin typeface="Montserrat Alternates ExtraLigh" pitchFamily="2" charset="77"/>
              </a:rPr>
              <a:t>ddemocrataidd</a:t>
            </a:r>
            <a:r>
              <a:rPr lang="en-GB" sz="3600" b="0" i="0" dirty="0">
                <a:solidFill>
                  <a:srgbClr val="FFFFFF"/>
                </a:solidFill>
                <a:latin typeface="Montserrat Alternates ExtraLigh" pitchFamily="2" charset="77"/>
              </a:rPr>
              <a:t> </a:t>
            </a:r>
            <a:r>
              <a:rPr lang="en-GB" sz="3600" b="0" i="0" dirty="0" err="1">
                <a:solidFill>
                  <a:srgbClr val="FFFFFF"/>
                </a:solidFill>
                <a:latin typeface="Montserrat Alternates ExtraLigh" pitchFamily="2" charset="77"/>
              </a:rPr>
              <a:t>i</a:t>
            </a:r>
            <a:r>
              <a:rPr lang="en-GB" sz="3600" b="0" i="0" dirty="0">
                <a:solidFill>
                  <a:srgbClr val="FFFFFF"/>
                </a:solidFill>
                <a:latin typeface="Montserrat Alternates ExtraLigh" pitchFamily="2" charset="77"/>
              </a:rPr>
              <a:t> </a:t>
            </a:r>
            <a:r>
              <a:rPr lang="en-GB" sz="3600" b="0" i="0" dirty="0" err="1">
                <a:solidFill>
                  <a:srgbClr val="FFFFFF"/>
                </a:solidFill>
                <a:latin typeface="Montserrat Alternates ExtraLigh" pitchFamily="2" charset="77"/>
              </a:rPr>
              <a:t>gynrychioli</a:t>
            </a:r>
            <a:r>
              <a:rPr lang="en-GB" sz="3600" b="0" i="0" dirty="0">
                <a:solidFill>
                  <a:srgbClr val="FFFFFF"/>
                </a:solidFill>
                <a:latin typeface="Montserrat Alternates ExtraLigh" pitchFamily="2" charset="77"/>
              </a:rPr>
              <a:t> </a:t>
            </a:r>
            <a:r>
              <a:rPr lang="en-GB" sz="3600" b="0" i="0" dirty="0" err="1">
                <a:solidFill>
                  <a:srgbClr val="FFFFFF"/>
                </a:solidFill>
                <a:latin typeface="Montserrat Alternates ExtraLigh" pitchFamily="2" charset="77"/>
              </a:rPr>
              <a:t>buddiannau</a:t>
            </a:r>
            <a:r>
              <a:rPr lang="en-GB" sz="3600" b="0" i="0" dirty="0">
                <a:solidFill>
                  <a:srgbClr val="FFFFFF"/>
                </a:solidFill>
                <a:latin typeface="Montserrat Alternates ExtraLigh" pitchFamily="2" charset="77"/>
              </a:rPr>
              <a:t> Cymru </a:t>
            </a:r>
            <a:r>
              <a:rPr lang="en-GB" sz="3600" b="0" i="0" dirty="0" err="1">
                <a:solidFill>
                  <a:srgbClr val="FFFFFF"/>
                </a:solidFill>
                <a:latin typeface="Montserrat Alternates ExtraLigh" pitchFamily="2" charset="77"/>
              </a:rPr>
              <a:t>a’i</a:t>
            </a:r>
            <a:r>
              <a:rPr lang="en-GB" sz="3600" b="0" i="0" dirty="0">
                <a:solidFill>
                  <a:srgbClr val="FFFFFF"/>
                </a:solidFill>
                <a:latin typeface="Montserrat Alternates ExtraLigh" pitchFamily="2" charset="77"/>
              </a:rPr>
              <a:t> </a:t>
            </a:r>
            <a:r>
              <a:rPr lang="en-GB" sz="3600" b="0" i="0" dirty="0" err="1">
                <a:solidFill>
                  <a:srgbClr val="FFFFFF"/>
                </a:solidFill>
                <a:latin typeface="Montserrat Alternates ExtraLigh" pitchFamily="2" charset="77"/>
              </a:rPr>
              <a:t>phobl</a:t>
            </a:r>
            <a:r>
              <a:rPr lang="en-GB" sz="3600" b="0" i="0" dirty="0">
                <a:solidFill>
                  <a:srgbClr val="FFFFFF"/>
                </a:solidFill>
                <a:latin typeface="Montserrat Alternates ExtraLigh" pitchFamily="2" charset="77"/>
              </a:rPr>
              <a:t>. </a:t>
            </a:r>
            <a:r>
              <a:rPr lang="en-GB" sz="3600" b="0" i="0" dirty="0" err="1">
                <a:solidFill>
                  <a:srgbClr val="FFFFFF"/>
                </a:solidFill>
                <a:latin typeface="Montserrat Alternates ExtraLigh" pitchFamily="2" charset="77"/>
              </a:rPr>
              <a:t>Mae’r</a:t>
            </a:r>
            <a:r>
              <a:rPr lang="en-GB" sz="3600" b="0" i="0" dirty="0">
                <a:solidFill>
                  <a:srgbClr val="FFFFFF"/>
                </a:solidFill>
                <a:latin typeface="Montserrat Alternates ExtraLigh" pitchFamily="2" charset="77"/>
              </a:rPr>
              <a:t> </a:t>
            </a:r>
            <a:r>
              <a:rPr lang="en-GB" sz="3600" b="0" i="0" dirty="0" err="1">
                <a:solidFill>
                  <a:srgbClr val="FFFFFF"/>
                </a:solidFill>
                <a:latin typeface="Montserrat Alternates ExtraLigh" pitchFamily="2" charset="77"/>
              </a:rPr>
              <a:t>Senedd</a:t>
            </a:r>
            <a:r>
              <a:rPr lang="en-GB" sz="3600" b="0" i="0" dirty="0">
                <a:solidFill>
                  <a:srgbClr val="FFFFFF"/>
                </a:solidFill>
                <a:latin typeface="Montserrat Alternates ExtraLigh" pitchFamily="2" charset="77"/>
              </a:rPr>
              <a:t>, </a:t>
            </a:r>
            <a:r>
              <a:rPr lang="en-GB" sz="3600" b="0" i="0" dirty="0" err="1">
                <a:solidFill>
                  <a:srgbClr val="FFFFFF"/>
                </a:solidFill>
                <a:latin typeface="Montserrat Alternates ExtraLigh" pitchFamily="2" charset="77"/>
              </a:rPr>
              <a:t>fel</a:t>
            </a:r>
            <a:r>
              <a:rPr lang="en-GB" sz="3600" b="0" i="0" dirty="0">
                <a:solidFill>
                  <a:srgbClr val="FFFFFF"/>
                </a:solidFill>
                <a:latin typeface="Montserrat Alternates ExtraLigh" pitchFamily="2" charset="77"/>
              </a:rPr>
              <a:t> </a:t>
            </a:r>
            <a:r>
              <a:rPr lang="en-GB" sz="3600" b="0" i="0" dirty="0" err="1">
                <a:solidFill>
                  <a:srgbClr val="FFFFFF"/>
                </a:solidFill>
                <a:latin typeface="Montserrat Alternates ExtraLigh" pitchFamily="2" charset="77"/>
              </a:rPr>
              <a:t>y’i</a:t>
            </a:r>
            <a:r>
              <a:rPr lang="en-GB" sz="3600" b="0" i="0" dirty="0">
                <a:solidFill>
                  <a:srgbClr val="FFFFFF"/>
                </a:solidFill>
                <a:latin typeface="Montserrat Alternates ExtraLigh" pitchFamily="2" charset="77"/>
              </a:rPr>
              <a:t> </a:t>
            </a:r>
            <a:r>
              <a:rPr lang="en-GB" sz="3600" b="0" i="0" dirty="0" err="1">
                <a:solidFill>
                  <a:srgbClr val="FFFFFF"/>
                </a:solidFill>
                <a:latin typeface="Montserrat Alternates ExtraLigh" pitchFamily="2" charset="77"/>
              </a:rPr>
              <a:t>gelwir</a:t>
            </a:r>
            <a:r>
              <a:rPr lang="en-GB" sz="3600" b="0" i="0" dirty="0">
                <a:solidFill>
                  <a:srgbClr val="FFFFFF"/>
                </a:solidFill>
                <a:latin typeface="Montserrat Alternates ExtraLigh" pitchFamily="2" charset="77"/>
              </a:rPr>
              <a:t>, </a:t>
            </a:r>
            <a:r>
              <a:rPr lang="en-GB" sz="3600" b="0" i="0" dirty="0" err="1">
                <a:solidFill>
                  <a:srgbClr val="FFFFFF"/>
                </a:solidFill>
                <a:latin typeface="Montserrat Alternates ExtraLigh" pitchFamily="2" charset="77"/>
              </a:rPr>
              <a:t>yn</a:t>
            </a:r>
            <a:r>
              <a:rPr lang="en-GB" sz="3600" b="0" i="0" dirty="0">
                <a:solidFill>
                  <a:srgbClr val="FFFFFF"/>
                </a:solidFill>
                <a:latin typeface="Montserrat Alternates ExtraLigh" pitchFamily="2" charset="77"/>
              </a:rPr>
              <a:t> </a:t>
            </a:r>
            <a:r>
              <a:rPr lang="en-GB" sz="3600" b="0" i="0" dirty="0" err="1">
                <a:solidFill>
                  <a:srgbClr val="FFFFFF"/>
                </a:solidFill>
                <a:latin typeface="Montserrat Alternates ExtraLigh" pitchFamily="2" charset="77"/>
              </a:rPr>
              <a:t>deddfu</a:t>
            </a:r>
            <a:r>
              <a:rPr lang="en-GB" sz="3600" b="0" i="0" dirty="0">
                <a:solidFill>
                  <a:srgbClr val="FFFFFF"/>
                </a:solidFill>
                <a:latin typeface="Montserrat Alternates ExtraLigh" pitchFamily="2" charset="77"/>
              </a:rPr>
              <a:t> </a:t>
            </a:r>
            <a:r>
              <a:rPr lang="en-GB" sz="3600" b="0" i="0" dirty="0" err="1">
                <a:solidFill>
                  <a:srgbClr val="FFFFFF"/>
                </a:solidFill>
                <a:latin typeface="Montserrat Alternates ExtraLigh" pitchFamily="2" charset="77"/>
              </a:rPr>
              <a:t>ar</a:t>
            </a:r>
            <a:r>
              <a:rPr lang="en-GB" sz="3600" b="0" i="0" dirty="0">
                <a:solidFill>
                  <a:srgbClr val="FFFFFF"/>
                </a:solidFill>
                <a:latin typeface="Montserrat Alternates ExtraLigh" pitchFamily="2" charset="77"/>
              </a:rPr>
              <a:t> </a:t>
            </a:r>
            <a:r>
              <a:rPr lang="en-GB" sz="3600" b="0" i="0" dirty="0" err="1">
                <a:solidFill>
                  <a:srgbClr val="FFFFFF"/>
                </a:solidFill>
                <a:latin typeface="Montserrat Alternates ExtraLigh" pitchFamily="2" charset="77"/>
              </a:rPr>
              <a:t>gyfer</a:t>
            </a:r>
            <a:r>
              <a:rPr lang="en-GB" sz="3600" b="0" i="0" dirty="0">
                <a:solidFill>
                  <a:srgbClr val="FFFFFF"/>
                </a:solidFill>
                <a:latin typeface="Montserrat Alternates ExtraLigh" pitchFamily="2" charset="77"/>
              </a:rPr>
              <a:t> Cymru, </a:t>
            </a:r>
            <a:r>
              <a:rPr lang="en-GB" sz="3600" b="0" i="0" dirty="0" err="1">
                <a:solidFill>
                  <a:srgbClr val="FFFFFF"/>
                </a:solidFill>
                <a:latin typeface="Montserrat Alternates ExtraLigh" pitchFamily="2" charset="77"/>
              </a:rPr>
              <a:t>yn</a:t>
            </a:r>
            <a:r>
              <a:rPr lang="en-GB" sz="3600" b="0" i="0" dirty="0">
                <a:solidFill>
                  <a:srgbClr val="FFFFFF"/>
                </a:solidFill>
                <a:latin typeface="Montserrat Alternates ExtraLigh" pitchFamily="2" charset="77"/>
              </a:rPr>
              <a:t> </a:t>
            </a:r>
            <a:r>
              <a:rPr lang="en-GB" sz="3600" b="0" i="0" dirty="0" err="1">
                <a:solidFill>
                  <a:srgbClr val="FFFFFF"/>
                </a:solidFill>
                <a:latin typeface="Montserrat Alternates ExtraLigh" pitchFamily="2" charset="77"/>
              </a:rPr>
              <a:t>cytuno</a:t>
            </a:r>
            <a:r>
              <a:rPr lang="en-GB" sz="3600" b="0" i="0" dirty="0">
                <a:solidFill>
                  <a:srgbClr val="FFFFFF"/>
                </a:solidFill>
                <a:latin typeface="Montserrat Alternates ExtraLigh" pitchFamily="2" charset="77"/>
              </a:rPr>
              <a:t> </a:t>
            </a:r>
            <a:r>
              <a:rPr lang="en-GB" sz="3600" b="0" i="0" dirty="0" err="1">
                <a:solidFill>
                  <a:srgbClr val="FFFFFF"/>
                </a:solidFill>
                <a:latin typeface="Montserrat Alternates ExtraLigh" pitchFamily="2" charset="77"/>
              </a:rPr>
              <a:t>ar</a:t>
            </a:r>
            <a:r>
              <a:rPr lang="en-GB" sz="3600" b="0" i="0" dirty="0">
                <a:solidFill>
                  <a:srgbClr val="FFFFFF"/>
                </a:solidFill>
                <a:latin typeface="Montserrat Alternates ExtraLigh" pitchFamily="2" charset="77"/>
              </a:rPr>
              <a:t> </a:t>
            </a:r>
            <a:r>
              <a:rPr lang="en-GB" sz="3600" b="0" i="0" dirty="0" err="1">
                <a:solidFill>
                  <a:srgbClr val="FFFFFF"/>
                </a:solidFill>
                <a:latin typeface="Montserrat Alternates ExtraLigh" pitchFamily="2" charset="77"/>
              </a:rPr>
              <a:t>drethi</a:t>
            </a:r>
            <a:r>
              <a:rPr lang="en-GB" sz="3600" b="0" i="0" dirty="0">
                <a:solidFill>
                  <a:srgbClr val="FFFFFF"/>
                </a:solidFill>
                <a:latin typeface="Montserrat Alternates ExtraLigh" pitchFamily="2" charset="77"/>
              </a:rPr>
              <a:t> </a:t>
            </a:r>
            <a:r>
              <a:rPr lang="en-GB" sz="3600" b="0" i="0" dirty="0" err="1">
                <a:solidFill>
                  <a:srgbClr val="FFFFFF"/>
                </a:solidFill>
                <a:latin typeface="Montserrat Alternates ExtraLigh" pitchFamily="2" charset="77"/>
              </a:rPr>
              <a:t>yng</a:t>
            </a:r>
            <a:r>
              <a:rPr lang="en-GB" sz="3600" b="0" i="0" dirty="0">
                <a:solidFill>
                  <a:srgbClr val="FFFFFF"/>
                </a:solidFill>
                <a:latin typeface="Montserrat Alternates ExtraLigh" pitchFamily="2" charset="77"/>
              </a:rPr>
              <a:t> </a:t>
            </a:r>
            <a:r>
              <a:rPr lang="en-GB" sz="3600" b="0" i="0" dirty="0" err="1">
                <a:solidFill>
                  <a:srgbClr val="FFFFFF"/>
                </a:solidFill>
                <a:latin typeface="Montserrat Alternates ExtraLigh" pitchFamily="2" charset="77"/>
              </a:rPr>
              <a:t>Nghymru</a:t>
            </a:r>
            <a:r>
              <a:rPr lang="en-GB" sz="3600" b="0" i="0" dirty="0">
                <a:solidFill>
                  <a:srgbClr val="FFFFFF"/>
                </a:solidFill>
                <a:latin typeface="Montserrat Alternates ExtraLigh" pitchFamily="2" charset="77"/>
              </a:rPr>
              <a:t>, ac </a:t>
            </a:r>
            <a:r>
              <a:rPr lang="en-GB" sz="3600" b="0" i="0" dirty="0" err="1">
                <a:solidFill>
                  <a:srgbClr val="FFFFFF"/>
                </a:solidFill>
                <a:latin typeface="Montserrat Alternates ExtraLigh" pitchFamily="2" charset="77"/>
              </a:rPr>
              <a:t>yn</a:t>
            </a:r>
            <a:r>
              <a:rPr lang="en-GB" sz="3600" b="0" i="0" dirty="0">
                <a:solidFill>
                  <a:srgbClr val="FFFFFF"/>
                </a:solidFill>
                <a:latin typeface="Montserrat Alternates ExtraLigh" pitchFamily="2" charset="77"/>
              </a:rPr>
              <a:t> </a:t>
            </a:r>
            <a:r>
              <a:rPr lang="en-GB" sz="3600" b="0" i="0" dirty="0" err="1">
                <a:solidFill>
                  <a:srgbClr val="FFFFFF"/>
                </a:solidFill>
                <a:latin typeface="Montserrat Alternates ExtraLigh" pitchFamily="2" charset="77"/>
              </a:rPr>
              <a:t>dwyn</a:t>
            </a:r>
            <a:r>
              <a:rPr lang="en-GB" sz="3600" b="0" i="0" dirty="0">
                <a:solidFill>
                  <a:srgbClr val="FFFFFF"/>
                </a:solidFill>
                <a:latin typeface="Montserrat Alternates ExtraLigh" pitchFamily="2" charset="77"/>
              </a:rPr>
              <a:t> </a:t>
            </a:r>
            <a:r>
              <a:rPr lang="en-GB" sz="3600" b="0" i="0" dirty="0" err="1">
                <a:solidFill>
                  <a:srgbClr val="FFFFFF"/>
                </a:solidFill>
                <a:latin typeface="Montserrat Alternates ExtraLigh" pitchFamily="2" charset="77"/>
              </a:rPr>
              <a:t>Llywodraeth</a:t>
            </a:r>
            <a:r>
              <a:rPr lang="en-GB" sz="3600" b="0" i="0" dirty="0">
                <a:solidFill>
                  <a:srgbClr val="FFFFFF"/>
                </a:solidFill>
                <a:latin typeface="Montserrat Alternates ExtraLigh" pitchFamily="2" charset="77"/>
              </a:rPr>
              <a:t> Cymru</a:t>
            </a:r>
            <a:br>
              <a:rPr lang="en-GB" sz="3600" b="0" i="0" dirty="0">
                <a:solidFill>
                  <a:srgbClr val="FFFFFF"/>
                </a:solidFill>
                <a:latin typeface="Montserrat Alternates ExtraLigh" pitchFamily="2" charset="77"/>
              </a:rPr>
            </a:br>
            <a:r>
              <a:rPr lang="en-GB" sz="3600" b="0" i="0" dirty="0" err="1">
                <a:solidFill>
                  <a:srgbClr val="FFFFFF"/>
                </a:solidFill>
                <a:latin typeface="Montserrat Alternates ExtraLigh" pitchFamily="2" charset="77"/>
              </a:rPr>
              <a:t>i</a:t>
            </a:r>
            <a:r>
              <a:rPr lang="en-GB" sz="3600" b="0" i="0" dirty="0">
                <a:solidFill>
                  <a:srgbClr val="FFFFFF"/>
                </a:solidFill>
                <a:latin typeface="Montserrat Alternates ExtraLigh" pitchFamily="2" charset="77"/>
              </a:rPr>
              <a:t> </a:t>
            </a:r>
            <a:r>
              <a:rPr lang="en-GB" sz="3600" b="0" i="0" dirty="0" err="1">
                <a:solidFill>
                  <a:srgbClr val="FFFFFF"/>
                </a:solidFill>
                <a:latin typeface="Montserrat Alternates ExtraLigh" pitchFamily="2" charset="77"/>
              </a:rPr>
              <a:t>gyfrif</a:t>
            </a:r>
            <a:r>
              <a:rPr lang="en-GB" sz="3600" b="0" i="0" dirty="0">
                <a:solidFill>
                  <a:srgbClr val="FFFFFF"/>
                </a:solidFill>
                <a:latin typeface="Montserrat Alternates ExtraLigh" pitchFamily="2" charset="77"/>
              </a:rPr>
              <a:t>.</a:t>
            </a:r>
          </a:p>
        </p:txBody>
      </p:sp>
    </p:spTree>
    <p:extLst>
      <p:ext uri="{BB962C8B-B14F-4D97-AF65-F5344CB8AC3E}">
        <p14:creationId xmlns:p14="http://schemas.microsoft.com/office/powerpoint/2010/main" val="40400418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1 column ">
    <p:spTree>
      <p:nvGrpSpPr>
        <p:cNvPr id="1" name=""/>
        <p:cNvGrpSpPr/>
        <p:nvPr/>
      </p:nvGrpSpPr>
      <p:grpSpPr>
        <a:xfrm>
          <a:off x="0" y="0"/>
          <a:ext cx="0" cy="0"/>
          <a:chOff x="0" y="0"/>
          <a:chExt cx="0" cy="0"/>
        </a:xfrm>
      </p:grpSpPr>
      <p:sp>
        <p:nvSpPr>
          <p:cNvPr id="5" name="Content Placeholder 2"/>
          <p:cNvSpPr>
            <a:spLocks noGrp="1"/>
          </p:cNvSpPr>
          <p:nvPr>
            <p:ph sz="quarter" idx="10"/>
          </p:nvPr>
        </p:nvSpPr>
        <p:spPr>
          <a:xfrm>
            <a:off x="719999" y="1854200"/>
            <a:ext cx="10752001" cy="3373800"/>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1800" b="0">
                <a:solidFill>
                  <a:srgbClr val="FFFFFF"/>
                </a:solidFill>
                <a:latin typeface="+mn-lt"/>
              </a:defRPr>
            </a:lvl1pPr>
            <a:lvl2pPr marL="514350" indent="-171450">
              <a:lnSpc>
                <a:spcPct val="100000"/>
              </a:lnSpc>
              <a:spcBef>
                <a:spcPts val="0"/>
              </a:spcBef>
              <a:spcAft>
                <a:spcPts val="1200"/>
              </a:spcAft>
              <a:buFont typeface="Wingdings" panose="05000000000000000000" pitchFamily="2" charset="2"/>
              <a:buChar char="§"/>
              <a:defRPr sz="1800">
                <a:solidFill>
                  <a:srgbClr val="FFFFFF"/>
                </a:solidFill>
                <a:latin typeface="+mn-lt"/>
              </a:defRPr>
            </a:lvl2pPr>
            <a:lvl3pPr marL="857250" indent="-171450">
              <a:lnSpc>
                <a:spcPct val="100000"/>
              </a:lnSpc>
              <a:spcBef>
                <a:spcPts val="0"/>
              </a:spcBef>
              <a:spcAft>
                <a:spcPts val="1200"/>
              </a:spcAft>
              <a:buFont typeface="Wingdings" panose="05000000000000000000" pitchFamily="2" charset="2"/>
              <a:buChar char="§"/>
              <a:defRPr sz="1800">
                <a:solidFill>
                  <a:srgbClr val="FFFFFF"/>
                </a:solidFill>
                <a:latin typeface="+mn-lt"/>
              </a:defRPr>
            </a:lvl3pPr>
            <a:lvl4pPr marL="1200150" indent="-171450">
              <a:lnSpc>
                <a:spcPct val="100000"/>
              </a:lnSpc>
              <a:spcBef>
                <a:spcPts val="0"/>
              </a:spcBef>
              <a:spcAft>
                <a:spcPts val="1200"/>
              </a:spcAft>
              <a:buFont typeface="Wingdings" panose="05000000000000000000" pitchFamily="2" charset="2"/>
              <a:buChar char="§"/>
              <a:defRPr sz="1800">
                <a:solidFill>
                  <a:srgbClr val="FFFFFF"/>
                </a:solidFill>
                <a:latin typeface="+mn-lt"/>
              </a:defRPr>
            </a:lvl4pPr>
            <a:lvl5pPr marL="1543050" indent="-171450">
              <a:lnSpc>
                <a:spcPct val="100000"/>
              </a:lnSpc>
              <a:spcBef>
                <a:spcPts val="0"/>
              </a:spcBef>
              <a:spcAft>
                <a:spcPts val="1200"/>
              </a:spcAft>
              <a:buFont typeface="Wingdings" panose="05000000000000000000" pitchFamily="2" charset="2"/>
              <a:buChar char="§"/>
              <a:defRPr sz="1800">
                <a:solidFill>
                  <a:srgbClr val="FFFFFF"/>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Content Placeholder 2"/>
          <p:cNvSpPr>
            <a:spLocks noGrp="1"/>
          </p:cNvSpPr>
          <p:nvPr>
            <p:ph sz="quarter" idx="12"/>
          </p:nvPr>
        </p:nvSpPr>
        <p:spPr>
          <a:xfrm>
            <a:off x="719999" y="1376892"/>
            <a:ext cx="10752001" cy="477308"/>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2000" b="1">
                <a:solidFill>
                  <a:srgbClr val="FFFFFF"/>
                </a:solidFill>
                <a:latin typeface="Montserrat" panose="00000500000000000000" pitchFamily="2" charset="0"/>
              </a:defRPr>
            </a:lvl1pPr>
            <a:lvl2pPr marL="514350" indent="-171450">
              <a:lnSpc>
                <a:spcPct val="100000"/>
              </a:lnSpc>
              <a:spcBef>
                <a:spcPts val="0"/>
              </a:spcBef>
              <a:spcAft>
                <a:spcPts val="1200"/>
              </a:spcAft>
              <a:buFont typeface="Wingdings" panose="05000000000000000000" pitchFamily="2" charset="2"/>
              <a:buChar char="§"/>
              <a:defRPr sz="2000">
                <a:solidFill>
                  <a:srgbClr val="FFFFFF"/>
                </a:solidFill>
              </a:defRPr>
            </a:lvl2pPr>
            <a:lvl3pPr marL="857250" indent="-171450">
              <a:lnSpc>
                <a:spcPct val="100000"/>
              </a:lnSpc>
              <a:spcBef>
                <a:spcPts val="0"/>
              </a:spcBef>
              <a:spcAft>
                <a:spcPts val="1200"/>
              </a:spcAft>
              <a:buFont typeface="Wingdings" panose="05000000000000000000" pitchFamily="2" charset="2"/>
              <a:buChar char="§"/>
              <a:defRPr sz="2000">
                <a:solidFill>
                  <a:srgbClr val="FFFFFF"/>
                </a:solidFill>
              </a:defRPr>
            </a:lvl3pPr>
            <a:lvl4pPr marL="1200150" indent="-171450">
              <a:lnSpc>
                <a:spcPct val="100000"/>
              </a:lnSpc>
              <a:spcBef>
                <a:spcPts val="0"/>
              </a:spcBef>
              <a:spcAft>
                <a:spcPts val="1200"/>
              </a:spcAft>
              <a:buFont typeface="Wingdings" panose="05000000000000000000" pitchFamily="2" charset="2"/>
              <a:buChar char="§"/>
              <a:defRPr sz="2000">
                <a:solidFill>
                  <a:srgbClr val="FFFFFF"/>
                </a:solidFill>
              </a:defRPr>
            </a:lvl4pPr>
            <a:lvl5pPr marL="1543050" indent="-171450">
              <a:lnSpc>
                <a:spcPct val="100000"/>
              </a:lnSpc>
              <a:spcBef>
                <a:spcPts val="0"/>
              </a:spcBef>
              <a:spcAft>
                <a:spcPts val="1200"/>
              </a:spcAft>
              <a:buFont typeface="Wingdings" panose="05000000000000000000" pitchFamily="2" charset="2"/>
              <a:buChar char="§"/>
              <a:defRPr sz="20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5783235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column ">
    <p:spTree>
      <p:nvGrpSpPr>
        <p:cNvPr id="1" name=""/>
        <p:cNvGrpSpPr/>
        <p:nvPr/>
      </p:nvGrpSpPr>
      <p:grpSpPr>
        <a:xfrm>
          <a:off x="0" y="0"/>
          <a:ext cx="0" cy="0"/>
          <a:chOff x="0" y="0"/>
          <a:chExt cx="0" cy="0"/>
        </a:xfrm>
      </p:grpSpPr>
      <p:sp>
        <p:nvSpPr>
          <p:cNvPr id="5" name="Content Placeholder 2"/>
          <p:cNvSpPr>
            <a:spLocks noGrp="1"/>
          </p:cNvSpPr>
          <p:nvPr>
            <p:ph sz="quarter" idx="10"/>
          </p:nvPr>
        </p:nvSpPr>
        <p:spPr>
          <a:xfrm>
            <a:off x="720000" y="1857828"/>
            <a:ext cx="4911543" cy="3370171"/>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1800">
                <a:solidFill>
                  <a:srgbClr val="FFFFFF"/>
                </a:solidFill>
              </a:defRPr>
            </a:lvl1pPr>
            <a:lvl2pPr marL="514350" indent="-171450">
              <a:lnSpc>
                <a:spcPct val="100000"/>
              </a:lnSpc>
              <a:spcBef>
                <a:spcPts val="0"/>
              </a:spcBef>
              <a:spcAft>
                <a:spcPts val="1200"/>
              </a:spcAft>
              <a:buFont typeface="Wingdings" panose="05000000000000000000" pitchFamily="2" charset="2"/>
              <a:buChar char="§"/>
              <a:defRPr sz="1800">
                <a:solidFill>
                  <a:srgbClr val="FFFFFF"/>
                </a:solidFill>
              </a:defRPr>
            </a:lvl2pPr>
            <a:lvl3pPr marL="857250" indent="-171450">
              <a:lnSpc>
                <a:spcPct val="100000"/>
              </a:lnSpc>
              <a:spcBef>
                <a:spcPts val="0"/>
              </a:spcBef>
              <a:spcAft>
                <a:spcPts val="1200"/>
              </a:spcAft>
              <a:buFont typeface="Wingdings" panose="05000000000000000000" pitchFamily="2" charset="2"/>
              <a:buChar char="§"/>
              <a:defRPr sz="1800">
                <a:solidFill>
                  <a:srgbClr val="FFFFFF"/>
                </a:solidFill>
              </a:defRPr>
            </a:lvl3pPr>
            <a:lvl4pPr marL="1200150" indent="-171450">
              <a:lnSpc>
                <a:spcPct val="100000"/>
              </a:lnSpc>
              <a:spcBef>
                <a:spcPts val="0"/>
              </a:spcBef>
              <a:spcAft>
                <a:spcPts val="1200"/>
              </a:spcAft>
              <a:buFont typeface="Wingdings" panose="05000000000000000000" pitchFamily="2" charset="2"/>
              <a:buChar char="§"/>
              <a:defRPr sz="1800">
                <a:solidFill>
                  <a:srgbClr val="FFFFFF"/>
                </a:solidFill>
              </a:defRPr>
            </a:lvl4pPr>
            <a:lvl5pPr marL="1543050" indent="-171450">
              <a:lnSpc>
                <a:spcPct val="100000"/>
              </a:lnSpc>
              <a:spcBef>
                <a:spcPts val="0"/>
              </a:spcBef>
              <a:spcAft>
                <a:spcPts val="1200"/>
              </a:spcAft>
              <a:buFont typeface="Wingdings" panose="05000000000000000000" pitchFamily="2" charset="2"/>
              <a:buChar char="§"/>
              <a:defRPr sz="18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Content Placeholder 2"/>
          <p:cNvSpPr>
            <a:spLocks noGrp="1"/>
          </p:cNvSpPr>
          <p:nvPr>
            <p:ph sz="quarter" idx="11"/>
          </p:nvPr>
        </p:nvSpPr>
        <p:spPr>
          <a:xfrm>
            <a:off x="6560457" y="1857828"/>
            <a:ext cx="4911543" cy="3370172"/>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1800">
                <a:solidFill>
                  <a:srgbClr val="FFFFFF"/>
                </a:solidFill>
              </a:defRPr>
            </a:lvl1pPr>
            <a:lvl2pPr marL="514350" indent="-171450">
              <a:lnSpc>
                <a:spcPct val="100000"/>
              </a:lnSpc>
              <a:spcBef>
                <a:spcPts val="0"/>
              </a:spcBef>
              <a:spcAft>
                <a:spcPts val="1200"/>
              </a:spcAft>
              <a:buFont typeface="Wingdings" panose="05000000000000000000" pitchFamily="2" charset="2"/>
              <a:buChar char="§"/>
              <a:defRPr sz="1800">
                <a:solidFill>
                  <a:srgbClr val="FFFFFF"/>
                </a:solidFill>
              </a:defRPr>
            </a:lvl2pPr>
            <a:lvl3pPr marL="857250" indent="-171450">
              <a:lnSpc>
                <a:spcPct val="100000"/>
              </a:lnSpc>
              <a:spcBef>
                <a:spcPts val="0"/>
              </a:spcBef>
              <a:spcAft>
                <a:spcPts val="1200"/>
              </a:spcAft>
              <a:buFont typeface="Wingdings" panose="05000000000000000000" pitchFamily="2" charset="2"/>
              <a:buChar char="§"/>
              <a:defRPr sz="1800">
                <a:solidFill>
                  <a:srgbClr val="FFFFFF"/>
                </a:solidFill>
              </a:defRPr>
            </a:lvl3pPr>
            <a:lvl4pPr marL="1200150" indent="-171450">
              <a:lnSpc>
                <a:spcPct val="100000"/>
              </a:lnSpc>
              <a:spcBef>
                <a:spcPts val="0"/>
              </a:spcBef>
              <a:spcAft>
                <a:spcPts val="1200"/>
              </a:spcAft>
              <a:buFont typeface="Wingdings" panose="05000000000000000000" pitchFamily="2" charset="2"/>
              <a:buChar char="§"/>
              <a:defRPr sz="1800">
                <a:solidFill>
                  <a:srgbClr val="FFFFFF"/>
                </a:solidFill>
              </a:defRPr>
            </a:lvl4pPr>
            <a:lvl5pPr marL="1543050" indent="-171450">
              <a:lnSpc>
                <a:spcPct val="100000"/>
              </a:lnSpc>
              <a:spcBef>
                <a:spcPts val="0"/>
              </a:spcBef>
              <a:spcAft>
                <a:spcPts val="1200"/>
              </a:spcAft>
              <a:buFont typeface="Wingdings" panose="05000000000000000000" pitchFamily="2" charset="2"/>
              <a:buChar char="§"/>
              <a:defRPr sz="18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2"/>
          <p:cNvSpPr>
            <a:spLocks noGrp="1"/>
          </p:cNvSpPr>
          <p:nvPr>
            <p:ph sz="quarter" idx="12"/>
          </p:nvPr>
        </p:nvSpPr>
        <p:spPr>
          <a:xfrm>
            <a:off x="720000" y="1376892"/>
            <a:ext cx="4911544" cy="477308"/>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2000" b="1">
                <a:solidFill>
                  <a:srgbClr val="FFFFFF"/>
                </a:solidFill>
                <a:latin typeface="Montserrat" panose="00000500000000000000" pitchFamily="2" charset="0"/>
              </a:defRPr>
            </a:lvl1pPr>
            <a:lvl2pPr marL="514350" indent="-171450">
              <a:lnSpc>
                <a:spcPct val="100000"/>
              </a:lnSpc>
              <a:spcBef>
                <a:spcPts val="0"/>
              </a:spcBef>
              <a:spcAft>
                <a:spcPts val="1200"/>
              </a:spcAft>
              <a:buFont typeface="Wingdings" panose="05000000000000000000" pitchFamily="2" charset="2"/>
              <a:buChar char="§"/>
              <a:defRPr sz="2000">
                <a:solidFill>
                  <a:srgbClr val="FFFFFF"/>
                </a:solidFill>
              </a:defRPr>
            </a:lvl2pPr>
            <a:lvl3pPr marL="857250" indent="-171450">
              <a:lnSpc>
                <a:spcPct val="100000"/>
              </a:lnSpc>
              <a:spcBef>
                <a:spcPts val="0"/>
              </a:spcBef>
              <a:spcAft>
                <a:spcPts val="1200"/>
              </a:spcAft>
              <a:buFont typeface="Wingdings" panose="05000000000000000000" pitchFamily="2" charset="2"/>
              <a:buChar char="§"/>
              <a:defRPr sz="2000">
                <a:solidFill>
                  <a:srgbClr val="FFFFFF"/>
                </a:solidFill>
              </a:defRPr>
            </a:lvl3pPr>
            <a:lvl4pPr marL="1200150" indent="-171450">
              <a:lnSpc>
                <a:spcPct val="100000"/>
              </a:lnSpc>
              <a:spcBef>
                <a:spcPts val="0"/>
              </a:spcBef>
              <a:spcAft>
                <a:spcPts val="1200"/>
              </a:spcAft>
              <a:buFont typeface="Wingdings" panose="05000000000000000000" pitchFamily="2" charset="2"/>
              <a:buChar char="§"/>
              <a:defRPr sz="2000">
                <a:solidFill>
                  <a:srgbClr val="FFFFFF"/>
                </a:solidFill>
              </a:defRPr>
            </a:lvl4pPr>
            <a:lvl5pPr marL="1543050" indent="-171450">
              <a:lnSpc>
                <a:spcPct val="100000"/>
              </a:lnSpc>
              <a:spcBef>
                <a:spcPts val="0"/>
              </a:spcBef>
              <a:spcAft>
                <a:spcPts val="1200"/>
              </a:spcAft>
              <a:buFont typeface="Wingdings" panose="05000000000000000000" pitchFamily="2" charset="2"/>
              <a:buChar char="§"/>
              <a:defRPr sz="20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2"/>
          <p:cNvSpPr>
            <a:spLocks noGrp="1"/>
          </p:cNvSpPr>
          <p:nvPr>
            <p:ph sz="quarter" idx="13"/>
          </p:nvPr>
        </p:nvSpPr>
        <p:spPr>
          <a:xfrm>
            <a:off x="6560456" y="1376892"/>
            <a:ext cx="4911544" cy="477308"/>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2000" b="1">
                <a:solidFill>
                  <a:srgbClr val="FFFFFF"/>
                </a:solidFill>
                <a:latin typeface="Montserrat" panose="00000500000000000000" pitchFamily="2" charset="0"/>
              </a:defRPr>
            </a:lvl1pPr>
            <a:lvl2pPr marL="514350" indent="-171450">
              <a:lnSpc>
                <a:spcPct val="100000"/>
              </a:lnSpc>
              <a:spcBef>
                <a:spcPts val="0"/>
              </a:spcBef>
              <a:spcAft>
                <a:spcPts val="1200"/>
              </a:spcAft>
              <a:buFont typeface="Wingdings" panose="05000000000000000000" pitchFamily="2" charset="2"/>
              <a:buChar char="§"/>
              <a:defRPr sz="2000">
                <a:solidFill>
                  <a:srgbClr val="FFFFFF"/>
                </a:solidFill>
              </a:defRPr>
            </a:lvl2pPr>
            <a:lvl3pPr marL="857250" indent="-171450">
              <a:lnSpc>
                <a:spcPct val="100000"/>
              </a:lnSpc>
              <a:spcBef>
                <a:spcPts val="0"/>
              </a:spcBef>
              <a:spcAft>
                <a:spcPts val="1200"/>
              </a:spcAft>
              <a:buFont typeface="Wingdings" panose="05000000000000000000" pitchFamily="2" charset="2"/>
              <a:buChar char="§"/>
              <a:defRPr sz="2000">
                <a:solidFill>
                  <a:srgbClr val="FFFFFF"/>
                </a:solidFill>
              </a:defRPr>
            </a:lvl3pPr>
            <a:lvl4pPr marL="1200150" indent="-171450">
              <a:lnSpc>
                <a:spcPct val="100000"/>
              </a:lnSpc>
              <a:spcBef>
                <a:spcPts val="0"/>
              </a:spcBef>
              <a:spcAft>
                <a:spcPts val="1200"/>
              </a:spcAft>
              <a:buFont typeface="Wingdings" panose="05000000000000000000" pitchFamily="2" charset="2"/>
              <a:buChar char="§"/>
              <a:defRPr sz="2000">
                <a:solidFill>
                  <a:srgbClr val="FFFFFF"/>
                </a:solidFill>
              </a:defRPr>
            </a:lvl4pPr>
            <a:lvl5pPr marL="1543050" indent="-171450">
              <a:lnSpc>
                <a:spcPct val="100000"/>
              </a:lnSpc>
              <a:spcBef>
                <a:spcPts val="0"/>
              </a:spcBef>
              <a:spcAft>
                <a:spcPts val="1200"/>
              </a:spcAft>
              <a:buFont typeface="Wingdings" panose="05000000000000000000" pitchFamily="2" charset="2"/>
              <a:buChar char="§"/>
              <a:defRPr sz="20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310775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2 column ">
    <p:spTree>
      <p:nvGrpSpPr>
        <p:cNvPr id="1" name=""/>
        <p:cNvGrpSpPr/>
        <p:nvPr/>
      </p:nvGrpSpPr>
      <p:grpSpPr>
        <a:xfrm>
          <a:off x="0" y="0"/>
          <a:ext cx="0" cy="0"/>
          <a:chOff x="0" y="0"/>
          <a:chExt cx="0" cy="0"/>
        </a:xfrm>
      </p:grpSpPr>
      <p:sp>
        <p:nvSpPr>
          <p:cNvPr id="7" name="Content Placeholder 2"/>
          <p:cNvSpPr>
            <a:spLocks noGrp="1"/>
          </p:cNvSpPr>
          <p:nvPr>
            <p:ph sz="quarter" idx="10"/>
          </p:nvPr>
        </p:nvSpPr>
        <p:spPr>
          <a:xfrm>
            <a:off x="720000" y="1854199"/>
            <a:ext cx="4911543" cy="3373801"/>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1800">
                <a:solidFill>
                  <a:srgbClr val="FFFFFF"/>
                </a:solidFill>
              </a:defRPr>
            </a:lvl1pPr>
            <a:lvl2pPr marL="514350" indent="-171450">
              <a:lnSpc>
                <a:spcPct val="100000"/>
              </a:lnSpc>
              <a:spcBef>
                <a:spcPts val="0"/>
              </a:spcBef>
              <a:spcAft>
                <a:spcPts val="1200"/>
              </a:spcAft>
              <a:buFont typeface="Wingdings" panose="05000000000000000000" pitchFamily="2" charset="2"/>
              <a:buChar char="§"/>
              <a:defRPr sz="1800">
                <a:solidFill>
                  <a:srgbClr val="FFFFFF"/>
                </a:solidFill>
              </a:defRPr>
            </a:lvl2pPr>
            <a:lvl3pPr marL="857250" indent="-171450">
              <a:lnSpc>
                <a:spcPct val="100000"/>
              </a:lnSpc>
              <a:spcBef>
                <a:spcPts val="0"/>
              </a:spcBef>
              <a:spcAft>
                <a:spcPts val="1200"/>
              </a:spcAft>
              <a:buFont typeface="Wingdings" panose="05000000000000000000" pitchFamily="2" charset="2"/>
              <a:buChar char="§"/>
              <a:defRPr sz="1800">
                <a:solidFill>
                  <a:srgbClr val="FFFFFF"/>
                </a:solidFill>
              </a:defRPr>
            </a:lvl3pPr>
            <a:lvl4pPr marL="1200150" indent="-171450">
              <a:lnSpc>
                <a:spcPct val="100000"/>
              </a:lnSpc>
              <a:spcBef>
                <a:spcPts val="0"/>
              </a:spcBef>
              <a:spcAft>
                <a:spcPts val="1200"/>
              </a:spcAft>
              <a:buFont typeface="Wingdings" panose="05000000000000000000" pitchFamily="2" charset="2"/>
              <a:buChar char="§"/>
              <a:defRPr sz="1800">
                <a:solidFill>
                  <a:srgbClr val="FFFFFF"/>
                </a:solidFill>
              </a:defRPr>
            </a:lvl4pPr>
            <a:lvl5pPr marL="1543050" indent="-171450">
              <a:lnSpc>
                <a:spcPct val="100000"/>
              </a:lnSpc>
              <a:spcBef>
                <a:spcPts val="0"/>
              </a:spcBef>
              <a:spcAft>
                <a:spcPts val="1200"/>
              </a:spcAft>
              <a:buFont typeface="Wingdings" panose="05000000000000000000" pitchFamily="2" charset="2"/>
              <a:buChar char="§"/>
              <a:defRPr sz="18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2"/>
          <p:cNvSpPr>
            <a:spLocks noGrp="1"/>
          </p:cNvSpPr>
          <p:nvPr>
            <p:ph sz="quarter" idx="11"/>
          </p:nvPr>
        </p:nvSpPr>
        <p:spPr>
          <a:xfrm>
            <a:off x="6560457" y="1854200"/>
            <a:ext cx="4911543" cy="3373800"/>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1800">
                <a:solidFill>
                  <a:srgbClr val="FFFFFF"/>
                </a:solidFill>
              </a:defRPr>
            </a:lvl1pPr>
            <a:lvl2pPr marL="514350" indent="-171450">
              <a:lnSpc>
                <a:spcPct val="100000"/>
              </a:lnSpc>
              <a:spcBef>
                <a:spcPts val="0"/>
              </a:spcBef>
              <a:spcAft>
                <a:spcPts val="1200"/>
              </a:spcAft>
              <a:buFont typeface="Wingdings" panose="05000000000000000000" pitchFamily="2" charset="2"/>
              <a:buChar char="§"/>
              <a:defRPr sz="1800">
                <a:solidFill>
                  <a:srgbClr val="FFFFFF"/>
                </a:solidFill>
              </a:defRPr>
            </a:lvl2pPr>
            <a:lvl3pPr marL="857250" indent="-171450">
              <a:lnSpc>
                <a:spcPct val="100000"/>
              </a:lnSpc>
              <a:spcBef>
                <a:spcPts val="0"/>
              </a:spcBef>
              <a:spcAft>
                <a:spcPts val="1200"/>
              </a:spcAft>
              <a:buFont typeface="Wingdings" panose="05000000000000000000" pitchFamily="2" charset="2"/>
              <a:buChar char="§"/>
              <a:defRPr sz="1800">
                <a:solidFill>
                  <a:srgbClr val="FFFFFF"/>
                </a:solidFill>
              </a:defRPr>
            </a:lvl3pPr>
            <a:lvl4pPr marL="1200150" indent="-171450">
              <a:lnSpc>
                <a:spcPct val="100000"/>
              </a:lnSpc>
              <a:spcBef>
                <a:spcPts val="0"/>
              </a:spcBef>
              <a:spcAft>
                <a:spcPts val="1200"/>
              </a:spcAft>
              <a:buFont typeface="Wingdings" panose="05000000000000000000" pitchFamily="2" charset="2"/>
              <a:buChar char="§"/>
              <a:defRPr sz="1800">
                <a:solidFill>
                  <a:srgbClr val="FFFFFF"/>
                </a:solidFill>
              </a:defRPr>
            </a:lvl4pPr>
            <a:lvl5pPr marL="1543050" indent="-171450">
              <a:lnSpc>
                <a:spcPct val="100000"/>
              </a:lnSpc>
              <a:spcBef>
                <a:spcPts val="0"/>
              </a:spcBef>
              <a:spcAft>
                <a:spcPts val="1200"/>
              </a:spcAft>
              <a:buFont typeface="Wingdings" panose="05000000000000000000" pitchFamily="2" charset="2"/>
              <a:buChar char="§"/>
              <a:defRPr sz="18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2"/>
          <p:cNvSpPr>
            <a:spLocks noGrp="1"/>
          </p:cNvSpPr>
          <p:nvPr>
            <p:ph sz="quarter" idx="12"/>
          </p:nvPr>
        </p:nvSpPr>
        <p:spPr>
          <a:xfrm>
            <a:off x="719999" y="1376891"/>
            <a:ext cx="10752001" cy="477307"/>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2000" b="1">
                <a:solidFill>
                  <a:srgbClr val="FFFFFF"/>
                </a:solidFill>
                <a:latin typeface="Montserrat" panose="00000500000000000000" pitchFamily="2" charset="0"/>
              </a:defRPr>
            </a:lvl1pPr>
            <a:lvl2pPr marL="514350" indent="-171450">
              <a:lnSpc>
                <a:spcPct val="100000"/>
              </a:lnSpc>
              <a:spcBef>
                <a:spcPts val="0"/>
              </a:spcBef>
              <a:spcAft>
                <a:spcPts val="1200"/>
              </a:spcAft>
              <a:buFont typeface="Wingdings" panose="05000000000000000000" pitchFamily="2" charset="2"/>
              <a:buChar char="§"/>
              <a:defRPr sz="2000">
                <a:solidFill>
                  <a:srgbClr val="FFFFFF"/>
                </a:solidFill>
              </a:defRPr>
            </a:lvl2pPr>
            <a:lvl3pPr marL="857250" indent="-171450">
              <a:lnSpc>
                <a:spcPct val="100000"/>
              </a:lnSpc>
              <a:spcBef>
                <a:spcPts val="0"/>
              </a:spcBef>
              <a:spcAft>
                <a:spcPts val="1200"/>
              </a:spcAft>
              <a:buFont typeface="Wingdings" panose="05000000000000000000" pitchFamily="2" charset="2"/>
              <a:buChar char="§"/>
              <a:defRPr sz="2000">
                <a:solidFill>
                  <a:srgbClr val="FFFFFF"/>
                </a:solidFill>
              </a:defRPr>
            </a:lvl3pPr>
            <a:lvl4pPr marL="1200150" indent="-171450">
              <a:lnSpc>
                <a:spcPct val="100000"/>
              </a:lnSpc>
              <a:spcBef>
                <a:spcPts val="0"/>
              </a:spcBef>
              <a:spcAft>
                <a:spcPts val="1200"/>
              </a:spcAft>
              <a:buFont typeface="Wingdings" panose="05000000000000000000" pitchFamily="2" charset="2"/>
              <a:buChar char="§"/>
              <a:defRPr sz="2000">
                <a:solidFill>
                  <a:srgbClr val="FFFFFF"/>
                </a:solidFill>
              </a:defRPr>
            </a:lvl4pPr>
            <a:lvl5pPr marL="1543050" indent="-171450">
              <a:lnSpc>
                <a:spcPct val="100000"/>
              </a:lnSpc>
              <a:spcBef>
                <a:spcPts val="0"/>
              </a:spcBef>
              <a:spcAft>
                <a:spcPts val="1200"/>
              </a:spcAft>
              <a:buFont typeface="Wingdings" panose="05000000000000000000" pitchFamily="2" charset="2"/>
              <a:buChar char="§"/>
              <a:defRPr sz="20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565400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1 column ">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719999" y="1854200"/>
            <a:ext cx="10752001" cy="3373800"/>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1800" b="0">
                <a:solidFill>
                  <a:srgbClr val="414042"/>
                </a:solidFill>
                <a:latin typeface="+mn-lt"/>
              </a:defRPr>
            </a:lvl1pPr>
            <a:lvl2pPr marL="514350" indent="-171450">
              <a:lnSpc>
                <a:spcPct val="100000"/>
              </a:lnSpc>
              <a:spcBef>
                <a:spcPts val="0"/>
              </a:spcBef>
              <a:spcAft>
                <a:spcPts val="1200"/>
              </a:spcAft>
              <a:buFont typeface="Wingdings" panose="05000000000000000000" pitchFamily="2" charset="2"/>
              <a:buChar char="§"/>
              <a:defRPr sz="1800">
                <a:solidFill>
                  <a:srgbClr val="414042"/>
                </a:solidFill>
                <a:latin typeface="+mn-lt"/>
              </a:defRPr>
            </a:lvl2pPr>
            <a:lvl3pPr marL="857250" indent="-171450">
              <a:lnSpc>
                <a:spcPct val="100000"/>
              </a:lnSpc>
              <a:spcBef>
                <a:spcPts val="0"/>
              </a:spcBef>
              <a:spcAft>
                <a:spcPts val="1200"/>
              </a:spcAft>
              <a:buFont typeface="Wingdings" panose="05000000000000000000" pitchFamily="2" charset="2"/>
              <a:buChar char="§"/>
              <a:defRPr sz="1800">
                <a:solidFill>
                  <a:srgbClr val="414042"/>
                </a:solidFill>
                <a:latin typeface="+mn-lt"/>
              </a:defRPr>
            </a:lvl3pPr>
            <a:lvl4pPr marL="1200150" indent="-171450">
              <a:lnSpc>
                <a:spcPct val="100000"/>
              </a:lnSpc>
              <a:spcBef>
                <a:spcPts val="0"/>
              </a:spcBef>
              <a:spcAft>
                <a:spcPts val="1200"/>
              </a:spcAft>
              <a:buFont typeface="Wingdings" panose="05000000000000000000" pitchFamily="2" charset="2"/>
              <a:buChar char="§"/>
              <a:defRPr sz="1800">
                <a:solidFill>
                  <a:srgbClr val="414042"/>
                </a:solidFill>
                <a:latin typeface="+mn-lt"/>
              </a:defRPr>
            </a:lvl4pPr>
            <a:lvl5pPr marL="1543050" indent="-171450">
              <a:lnSpc>
                <a:spcPct val="100000"/>
              </a:lnSpc>
              <a:spcBef>
                <a:spcPts val="0"/>
              </a:spcBef>
              <a:spcAft>
                <a:spcPts val="1200"/>
              </a:spcAft>
              <a:buFont typeface="Wingdings" panose="05000000000000000000" pitchFamily="2" charset="2"/>
              <a:buChar char="§"/>
              <a:defRPr sz="1800">
                <a:solidFill>
                  <a:srgbClr val="41404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p:cNvSpPr>
            <a:spLocks noGrp="1"/>
          </p:cNvSpPr>
          <p:nvPr>
            <p:ph sz="quarter" idx="12"/>
          </p:nvPr>
        </p:nvSpPr>
        <p:spPr>
          <a:xfrm>
            <a:off x="719999" y="1376892"/>
            <a:ext cx="10752001" cy="477308"/>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2000" b="1">
                <a:solidFill>
                  <a:srgbClr val="C90774"/>
                </a:solidFill>
                <a:latin typeface="Montserrat" panose="00000500000000000000" pitchFamily="2" charset="0"/>
              </a:defRPr>
            </a:lvl1pPr>
            <a:lvl2pPr marL="514350" indent="-171450">
              <a:lnSpc>
                <a:spcPct val="100000"/>
              </a:lnSpc>
              <a:spcBef>
                <a:spcPts val="0"/>
              </a:spcBef>
              <a:spcAft>
                <a:spcPts val="1200"/>
              </a:spcAft>
              <a:buFont typeface="Wingdings" panose="05000000000000000000" pitchFamily="2" charset="2"/>
              <a:buChar char="§"/>
              <a:defRPr sz="2000">
                <a:solidFill>
                  <a:srgbClr val="C90774"/>
                </a:solidFill>
              </a:defRPr>
            </a:lvl2pPr>
            <a:lvl3pPr marL="857250" indent="-171450">
              <a:lnSpc>
                <a:spcPct val="100000"/>
              </a:lnSpc>
              <a:spcBef>
                <a:spcPts val="0"/>
              </a:spcBef>
              <a:spcAft>
                <a:spcPts val="1200"/>
              </a:spcAft>
              <a:buFont typeface="Wingdings" panose="05000000000000000000" pitchFamily="2" charset="2"/>
              <a:buChar char="§"/>
              <a:defRPr sz="2000">
                <a:solidFill>
                  <a:srgbClr val="C90774"/>
                </a:solidFill>
              </a:defRPr>
            </a:lvl3pPr>
            <a:lvl4pPr marL="1200150" indent="-171450">
              <a:lnSpc>
                <a:spcPct val="100000"/>
              </a:lnSpc>
              <a:spcBef>
                <a:spcPts val="0"/>
              </a:spcBef>
              <a:spcAft>
                <a:spcPts val="1200"/>
              </a:spcAft>
              <a:buFont typeface="Wingdings" panose="05000000000000000000" pitchFamily="2" charset="2"/>
              <a:buChar char="§"/>
              <a:defRPr sz="2000">
                <a:solidFill>
                  <a:srgbClr val="C90774"/>
                </a:solidFill>
              </a:defRPr>
            </a:lvl4pPr>
            <a:lvl5pPr marL="1543050" indent="-171450">
              <a:lnSpc>
                <a:spcPct val="100000"/>
              </a:lnSpc>
              <a:spcBef>
                <a:spcPts val="0"/>
              </a:spcBef>
              <a:spcAft>
                <a:spcPts val="1200"/>
              </a:spcAft>
              <a:buFont typeface="Wingdings" panose="05000000000000000000" pitchFamily="2" charset="2"/>
              <a:buChar char="§"/>
              <a:defRPr sz="2000">
                <a:solidFill>
                  <a:srgbClr val="C9077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397250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8" name="Content Placeholder 2"/>
          <p:cNvSpPr>
            <a:spLocks noGrp="1"/>
          </p:cNvSpPr>
          <p:nvPr>
            <p:ph sz="quarter" idx="10"/>
          </p:nvPr>
        </p:nvSpPr>
        <p:spPr>
          <a:xfrm>
            <a:off x="720001" y="1376891"/>
            <a:ext cx="3064600" cy="3851109"/>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1800">
                <a:solidFill>
                  <a:srgbClr val="FFFFFF"/>
                </a:solidFill>
              </a:defRPr>
            </a:lvl1pPr>
            <a:lvl2pPr marL="514350" indent="-171450">
              <a:lnSpc>
                <a:spcPct val="100000"/>
              </a:lnSpc>
              <a:spcBef>
                <a:spcPts val="0"/>
              </a:spcBef>
              <a:spcAft>
                <a:spcPts val="1200"/>
              </a:spcAft>
              <a:buFont typeface="Wingdings" panose="05000000000000000000" pitchFamily="2" charset="2"/>
              <a:buChar char="§"/>
              <a:defRPr sz="1800">
                <a:solidFill>
                  <a:srgbClr val="FFFFFF"/>
                </a:solidFill>
              </a:defRPr>
            </a:lvl2pPr>
            <a:lvl3pPr marL="857250" indent="-171450">
              <a:lnSpc>
                <a:spcPct val="100000"/>
              </a:lnSpc>
              <a:spcBef>
                <a:spcPts val="0"/>
              </a:spcBef>
              <a:spcAft>
                <a:spcPts val="1200"/>
              </a:spcAft>
              <a:buFont typeface="Wingdings" panose="05000000000000000000" pitchFamily="2" charset="2"/>
              <a:buChar char="§"/>
              <a:defRPr sz="1800">
                <a:solidFill>
                  <a:srgbClr val="FFFFFF"/>
                </a:solidFill>
              </a:defRPr>
            </a:lvl3pPr>
            <a:lvl4pPr marL="1200150" indent="-171450">
              <a:lnSpc>
                <a:spcPct val="100000"/>
              </a:lnSpc>
              <a:spcBef>
                <a:spcPts val="0"/>
              </a:spcBef>
              <a:spcAft>
                <a:spcPts val="1200"/>
              </a:spcAft>
              <a:buFont typeface="Wingdings" panose="05000000000000000000" pitchFamily="2" charset="2"/>
              <a:buChar char="§"/>
              <a:defRPr sz="1800">
                <a:solidFill>
                  <a:srgbClr val="FFFFFF"/>
                </a:solidFill>
              </a:defRPr>
            </a:lvl4pPr>
            <a:lvl5pPr marL="1543050" indent="-171450">
              <a:lnSpc>
                <a:spcPct val="100000"/>
              </a:lnSpc>
              <a:spcBef>
                <a:spcPts val="0"/>
              </a:spcBef>
              <a:spcAft>
                <a:spcPts val="1200"/>
              </a:spcAft>
              <a:buFont typeface="Wingdings" panose="05000000000000000000" pitchFamily="2" charset="2"/>
              <a:buChar char="§"/>
              <a:defRPr sz="18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sz="quarter" idx="13"/>
          </p:nvPr>
        </p:nvSpPr>
        <p:spPr>
          <a:xfrm>
            <a:off x="4563701" y="1376891"/>
            <a:ext cx="3064600" cy="3851109"/>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1800">
                <a:solidFill>
                  <a:srgbClr val="FFFFFF"/>
                </a:solidFill>
              </a:defRPr>
            </a:lvl1pPr>
            <a:lvl2pPr marL="514350" indent="-171450">
              <a:lnSpc>
                <a:spcPct val="100000"/>
              </a:lnSpc>
              <a:spcBef>
                <a:spcPts val="0"/>
              </a:spcBef>
              <a:spcAft>
                <a:spcPts val="1200"/>
              </a:spcAft>
              <a:buFont typeface="Wingdings" panose="05000000000000000000" pitchFamily="2" charset="2"/>
              <a:buChar char="§"/>
              <a:defRPr sz="1800">
                <a:solidFill>
                  <a:srgbClr val="FFFFFF"/>
                </a:solidFill>
              </a:defRPr>
            </a:lvl2pPr>
            <a:lvl3pPr marL="857250" indent="-171450">
              <a:lnSpc>
                <a:spcPct val="100000"/>
              </a:lnSpc>
              <a:spcBef>
                <a:spcPts val="0"/>
              </a:spcBef>
              <a:spcAft>
                <a:spcPts val="1200"/>
              </a:spcAft>
              <a:buFont typeface="Wingdings" panose="05000000000000000000" pitchFamily="2" charset="2"/>
              <a:buChar char="§"/>
              <a:defRPr sz="1800">
                <a:solidFill>
                  <a:srgbClr val="FFFFFF"/>
                </a:solidFill>
              </a:defRPr>
            </a:lvl3pPr>
            <a:lvl4pPr marL="1200150" indent="-171450">
              <a:lnSpc>
                <a:spcPct val="100000"/>
              </a:lnSpc>
              <a:spcBef>
                <a:spcPts val="0"/>
              </a:spcBef>
              <a:spcAft>
                <a:spcPts val="1200"/>
              </a:spcAft>
              <a:buFont typeface="Wingdings" panose="05000000000000000000" pitchFamily="2" charset="2"/>
              <a:buChar char="§"/>
              <a:defRPr sz="1800">
                <a:solidFill>
                  <a:srgbClr val="FFFFFF"/>
                </a:solidFill>
              </a:defRPr>
            </a:lvl4pPr>
            <a:lvl5pPr marL="1543050" indent="-171450">
              <a:lnSpc>
                <a:spcPct val="100000"/>
              </a:lnSpc>
              <a:spcBef>
                <a:spcPts val="0"/>
              </a:spcBef>
              <a:spcAft>
                <a:spcPts val="1200"/>
              </a:spcAft>
              <a:buFont typeface="Wingdings" panose="05000000000000000000" pitchFamily="2" charset="2"/>
              <a:buChar char="§"/>
              <a:defRPr sz="18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2"/>
          <p:cNvSpPr>
            <a:spLocks noGrp="1"/>
          </p:cNvSpPr>
          <p:nvPr>
            <p:ph sz="quarter" idx="14"/>
          </p:nvPr>
        </p:nvSpPr>
        <p:spPr>
          <a:xfrm>
            <a:off x="8407400" y="1376891"/>
            <a:ext cx="3064600" cy="3851109"/>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1800">
                <a:solidFill>
                  <a:srgbClr val="FFFFFF"/>
                </a:solidFill>
              </a:defRPr>
            </a:lvl1pPr>
            <a:lvl2pPr marL="514350" indent="-171450">
              <a:lnSpc>
                <a:spcPct val="100000"/>
              </a:lnSpc>
              <a:spcBef>
                <a:spcPts val="0"/>
              </a:spcBef>
              <a:spcAft>
                <a:spcPts val="1200"/>
              </a:spcAft>
              <a:buFont typeface="Wingdings" panose="05000000000000000000" pitchFamily="2" charset="2"/>
              <a:buChar char="§"/>
              <a:defRPr sz="1800">
                <a:solidFill>
                  <a:srgbClr val="FFFFFF"/>
                </a:solidFill>
              </a:defRPr>
            </a:lvl2pPr>
            <a:lvl3pPr marL="857250" indent="-171450">
              <a:lnSpc>
                <a:spcPct val="100000"/>
              </a:lnSpc>
              <a:spcBef>
                <a:spcPts val="0"/>
              </a:spcBef>
              <a:spcAft>
                <a:spcPts val="1200"/>
              </a:spcAft>
              <a:buFont typeface="Wingdings" panose="05000000000000000000" pitchFamily="2" charset="2"/>
              <a:buChar char="§"/>
              <a:defRPr sz="1800">
                <a:solidFill>
                  <a:srgbClr val="FFFFFF"/>
                </a:solidFill>
              </a:defRPr>
            </a:lvl3pPr>
            <a:lvl4pPr marL="1200150" indent="-171450">
              <a:lnSpc>
                <a:spcPct val="100000"/>
              </a:lnSpc>
              <a:spcBef>
                <a:spcPts val="0"/>
              </a:spcBef>
              <a:spcAft>
                <a:spcPts val="1200"/>
              </a:spcAft>
              <a:buFont typeface="Wingdings" panose="05000000000000000000" pitchFamily="2" charset="2"/>
              <a:buChar char="§"/>
              <a:defRPr sz="1800">
                <a:solidFill>
                  <a:srgbClr val="FFFFFF"/>
                </a:solidFill>
              </a:defRPr>
            </a:lvl4pPr>
            <a:lvl5pPr marL="1543050" indent="-171450">
              <a:lnSpc>
                <a:spcPct val="100000"/>
              </a:lnSpc>
              <a:spcBef>
                <a:spcPts val="0"/>
              </a:spcBef>
              <a:spcAft>
                <a:spcPts val="1200"/>
              </a:spcAft>
              <a:buFont typeface="Wingdings" panose="05000000000000000000" pitchFamily="2" charset="2"/>
              <a:buChar char="§"/>
              <a:defRPr sz="18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926855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3 column ">
    <p:spTree>
      <p:nvGrpSpPr>
        <p:cNvPr id="1" name=""/>
        <p:cNvGrpSpPr/>
        <p:nvPr/>
      </p:nvGrpSpPr>
      <p:grpSpPr>
        <a:xfrm>
          <a:off x="0" y="0"/>
          <a:ext cx="0" cy="0"/>
          <a:chOff x="0" y="0"/>
          <a:chExt cx="0" cy="0"/>
        </a:xfrm>
      </p:grpSpPr>
      <p:sp>
        <p:nvSpPr>
          <p:cNvPr id="8" name="Content Placeholder 2"/>
          <p:cNvSpPr>
            <a:spLocks noGrp="1"/>
          </p:cNvSpPr>
          <p:nvPr>
            <p:ph sz="quarter" idx="10"/>
          </p:nvPr>
        </p:nvSpPr>
        <p:spPr>
          <a:xfrm>
            <a:off x="720001" y="1854200"/>
            <a:ext cx="3064600" cy="3373800"/>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1800">
                <a:solidFill>
                  <a:srgbClr val="FFFFFF"/>
                </a:solidFill>
              </a:defRPr>
            </a:lvl1pPr>
            <a:lvl2pPr marL="514350" indent="-171450">
              <a:lnSpc>
                <a:spcPct val="100000"/>
              </a:lnSpc>
              <a:spcBef>
                <a:spcPts val="0"/>
              </a:spcBef>
              <a:spcAft>
                <a:spcPts val="1200"/>
              </a:spcAft>
              <a:buFont typeface="Wingdings" panose="05000000000000000000" pitchFamily="2" charset="2"/>
              <a:buChar char="§"/>
              <a:defRPr sz="1800">
                <a:solidFill>
                  <a:srgbClr val="FFFFFF"/>
                </a:solidFill>
              </a:defRPr>
            </a:lvl2pPr>
            <a:lvl3pPr marL="857250" indent="-171450">
              <a:lnSpc>
                <a:spcPct val="100000"/>
              </a:lnSpc>
              <a:spcBef>
                <a:spcPts val="0"/>
              </a:spcBef>
              <a:spcAft>
                <a:spcPts val="1200"/>
              </a:spcAft>
              <a:buFont typeface="Wingdings" panose="05000000000000000000" pitchFamily="2" charset="2"/>
              <a:buChar char="§"/>
              <a:defRPr sz="1800">
                <a:solidFill>
                  <a:srgbClr val="FFFFFF"/>
                </a:solidFill>
              </a:defRPr>
            </a:lvl3pPr>
            <a:lvl4pPr marL="1200150" indent="-171450">
              <a:lnSpc>
                <a:spcPct val="100000"/>
              </a:lnSpc>
              <a:spcBef>
                <a:spcPts val="0"/>
              </a:spcBef>
              <a:spcAft>
                <a:spcPts val="1200"/>
              </a:spcAft>
              <a:buFont typeface="Wingdings" panose="05000000000000000000" pitchFamily="2" charset="2"/>
              <a:buChar char="§"/>
              <a:defRPr sz="1800">
                <a:solidFill>
                  <a:srgbClr val="FFFFFF"/>
                </a:solidFill>
              </a:defRPr>
            </a:lvl4pPr>
            <a:lvl5pPr marL="1543050" indent="-171450">
              <a:lnSpc>
                <a:spcPct val="100000"/>
              </a:lnSpc>
              <a:spcBef>
                <a:spcPts val="0"/>
              </a:spcBef>
              <a:spcAft>
                <a:spcPts val="1200"/>
              </a:spcAft>
              <a:buFont typeface="Wingdings" panose="05000000000000000000" pitchFamily="2" charset="2"/>
              <a:buChar char="§"/>
              <a:defRPr sz="18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sz="quarter" idx="13"/>
          </p:nvPr>
        </p:nvSpPr>
        <p:spPr>
          <a:xfrm>
            <a:off x="4563701" y="1854200"/>
            <a:ext cx="3064600" cy="3373800"/>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1800">
                <a:solidFill>
                  <a:srgbClr val="FFFFFF"/>
                </a:solidFill>
              </a:defRPr>
            </a:lvl1pPr>
            <a:lvl2pPr marL="514350" indent="-171450">
              <a:lnSpc>
                <a:spcPct val="100000"/>
              </a:lnSpc>
              <a:spcBef>
                <a:spcPts val="0"/>
              </a:spcBef>
              <a:spcAft>
                <a:spcPts val="1200"/>
              </a:spcAft>
              <a:buFont typeface="Wingdings" panose="05000000000000000000" pitchFamily="2" charset="2"/>
              <a:buChar char="§"/>
              <a:defRPr sz="1800">
                <a:solidFill>
                  <a:srgbClr val="FFFFFF"/>
                </a:solidFill>
              </a:defRPr>
            </a:lvl2pPr>
            <a:lvl3pPr marL="857250" indent="-171450">
              <a:lnSpc>
                <a:spcPct val="100000"/>
              </a:lnSpc>
              <a:spcBef>
                <a:spcPts val="0"/>
              </a:spcBef>
              <a:spcAft>
                <a:spcPts val="1200"/>
              </a:spcAft>
              <a:buFont typeface="Wingdings" panose="05000000000000000000" pitchFamily="2" charset="2"/>
              <a:buChar char="§"/>
              <a:defRPr sz="1800">
                <a:solidFill>
                  <a:srgbClr val="FFFFFF"/>
                </a:solidFill>
              </a:defRPr>
            </a:lvl3pPr>
            <a:lvl4pPr marL="1200150" indent="-171450">
              <a:lnSpc>
                <a:spcPct val="100000"/>
              </a:lnSpc>
              <a:spcBef>
                <a:spcPts val="0"/>
              </a:spcBef>
              <a:spcAft>
                <a:spcPts val="1200"/>
              </a:spcAft>
              <a:buFont typeface="Wingdings" panose="05000000000000000000" pitchFamily="2" charset="2"/>
              <a:buChar char="§"/>
              <a:defRPr sz="1800">
                <a:solidFill>
                  <a:srgbClr val="FFFFFF"/>
                </a:solidFill>
              </a:defRPr>
            </a:lvl4pPr>
            <a:lvl5pPr marL="1543050" indent="-171450">
              <a:lnSpc>
                <a:spcPct val="100000"/>
              </a:lnSpc>
              <a:spcBef>
                <a:spcPts val="0"/>
              </a:spcBef>
              <a:spcAft>
                <a:spcPts val="1200"/>
              </a:spcAft>
              <a:buFont typeface="Wingdings" panose="05000000000000000000" pitchFamily="2" charset="2"/>
              <a:buChar char="§"/>
              <a:defRPr sz="18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2"/>
          <p:cNvSpPr>
            <a:spLocks noGrp="1"/>
          </p:cNvSpPr>
          <p:nvPr>
            <p:ph sz="quarter" idx="14"/>
          </p:nvPr>
        </p:nvSpPr>
        <p:spPr>
          <a:xfrm>
            <a:off x="8407400" y="1854200"/>
            <a:ext cx="3064600" cy="3373800"/>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1800">
                <a:solidFill>
                  <a:srgbClr val="FFFFFF"/>
                </a:solidFill>
              </a:defRPr>
            </a:lvl1pPr>
            <a:lvl2pPr marL="514350" indent="-171450">
              <a:lnSpc>
                <a:spcPct val="100000"/>
              </a:lnSpc>
              <a:spcBef>
                <a:spcPts val="0"/>
              </a:spcBef>
              <a:spcAft>
                <a:spcPts val="1200"/>
              </a:spcAft>
              <a:buFont typeface="Wingdings" panose="05000000000000000000" pitchFamily="2" charset="2"/>
              <a:buChar char="§"/>
              <a:defRPr sz="1800">
                <a:solidFill>
                  <a:srgbClr val="FFFFFF"/>
                </a:solidFill>
              </a:defRPr>
            </a:lvl2pPr>
            <a:lvl3pPr marL="857250" indent="-171450">
              <a:lnSpc>
                <a:spcPct val="100000"/>
              </a:lnSpc>
              <a:spcBef>
                <a:spcPts val="0"/>
              </a:spcBef>
              <a:spcAft>
                <a:spcPts val="1200"/>
              </a:spcAft>
              <a:buFont typeface="Wingdings" panose="05000000000000000000" pitchFamily="2" charset="2"/>
              <a:buChar char="§"/>
              <a:defRPr sz="1800">
                <a:solidFill>
                  <a:srgbClr val="FFFFFF"/>
                </a:solidFill>
              </a:defRPr>
            </a:lvl3pPr>
            <a:lvl4pPr marL="1200150" indent="-171450">
              <a:lnSpc>
                <a:spcPct val="100000"/>
              </a:lnSpc>
              <a:spcBef>
                <a:spcPts val="0"/>
              </a:spcBef>
              <a:spcAft>
                <a:spcPts val="1200"/>
              </a:spcAft>
              <a:buFont typeface="Wingdings" panose="05000000000000000000" pitchFamily="2" charset="2"/>
              <a:buChar char="§"/>
              <a:defRPr sz="1800">
                <a:solidFill>
                  <a:srgbClr val="FFFFFF"/>
                </a:solidFill>
              </a:defRPr>
            </a:lvl4pPr>
            <a:lvl5pPr marL="1543050" indent="-171450">
              <a:lnSpc>
                <a:spcPct val="100000"/>
              </a:lnSpc>
              <a:spcBef>
                <a:spcPts val="0"/>
              </a:spcBef>
              <a:spcAft>
                <a:spcPts val="1200"/>
              </a:spcAft>
              <a:buFont typeface="Wingdings" panose="05000000000000000000" pitchFamily="2" charset="2"/>
              <a:buChar char="§"/>
              <a:defRPr sz="18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Content Placeholder 2"/>
          <p:cNvSpPr>
            <a:spLocks noGrp="1"/>
          </p:cNvSpPr>
          <p:nvPr>
            <p:ph sz="quarter" idx="12"/>
          </p:nvPr>
        </p:nvSpPr>
        <p:spPr>
          <a:xfrm>
            <a:off x="719999" y="1376892"/>
            <a:ext cx="10752001" cy="477308"/>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2000" b="1">
                <a:solidFill>
                  <a:srgbClr val="FFFFFF"/>
                </a:solidFill>
                <a:latin typeface="Montserrat" panose="00000500000000000000" pitchFamily="2" charset="0"/>
              </a:defRPr>
            </a:lvl1pPr>
            <a:lvl2pPr marL="514350" indent="-171450">
              <a:lnSpc>
                <a:spcPct val="100000"/>
              </a:lnSpc>
              <a:spcBef>
                <a:spcPts val="0"/>
              </a:spcBef>
              <a:spcAft>
                <a:spcPts val="1200"/>
              </a:spcAft>
              <a:buFont typeface="Wingdings" panose="05000000000000000000" pitchFamily="2" charset="2"/>
              <a:buChar char="§"/>
              <a:defRPr sz="2000">
                <a:solidFill>
                  <a:srgbClr val="FFFFFF"/>
                </a:solidFill>
              </a:defRPr>
            </a:lvl2pPr>
            <a:lvl3pPr marL="857250" indent="-171450">
              <a:lnSpc>
                <a:spcPct val="100000"/>
              </a:lnSpc>
              <a:spcBef>
                <a:spcPts val="0"/>
              </a:spcBef>
              <a:spcAft>
                <a:spcPts val="1200"/>
              </a:spcAft>
              <a:buFont typeface="Wingdings" panose="05000000000000000000" pitchFamily="2" charset="2"/>
              <a:buChar char="§"/>
              <a:defRPr sz="2000">
                <a:solidFill>
                  <a:srgbClr val="FFFFFF"/>
                </a:solidFill>
              </a:defRPr>
            </a:lvl3pPr>
            <a:lvl4pPr marL="1200150" indent="-171450">
              <a:lnSpc>
                <a:spcPct val="100000"/>
              </a:lnSpc>
              <a:spcBef>
                <a:spcPts val="0"/>
              </a:spcBef>
              <a:spcAft>
                <a:spcPts val="1200"/>
              </a:spcAft>
              <a:buFont typeface="Wingdings" panose="05000000000000000000" pitchFamily="2" charset="2"/>
              <a:buChar char="§"/>
              <a:defRPr sz="2000">
                <a:solidFill>
                  <a:srgbClr val="FFFFFF"/>
                </a:solidFill>
              </a:defRPr>
            </a:lvl4pPr>
            <a:lvl5pPr marL="1543050" indent="-171450">
              <a:lnSpc>
                <a:spcPct val="100000"/>
              </a:lnSpc>
              <a:spcBef>
                <a:spcPts val="0"/>
              </a:spcBef>
              <a:spcAft>
                <a:spcPts val="1200"/>
              </a:spcAft>
              <a:buFont typeface="Wingdings" panose="05000000000000000000" pitchFamily="2" charset="2"/>
              <a:buChar char="§"/>
              <a:defRPr sz="20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8700172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3 column ">
    <p:spTree>
      <p:nvGrpSpPr>
        <p:cNvPr id="1" name=""/>
        <p:cNvGrpSpPr/>
        <p:nvPr/>
      </p:nvGrpSpPr>
      <p:grpSpPr>
        <a:xfrm>
          <a:off x="0" y="0"/>
          <a:ext cx="0" cy="0"/>
          <a:chOff x="0" y="0"/>
          <a:chExt cx="0" cy="0"/>
        </a:xfrm>
      </p:grpSpPr>
      <p:sp>
        <p:nvSpPr>
          <p:cNvPr id="10" name="Content Placeholder 2"/>
          <p:cNvSpPr>
            <a:spLocks noGrp="1"/>
          </p:cNvSpPr>
          <p:nvPr>
            <p:ph sz="quarter" idx="10"/>
          </p:nvPr>
        </p:nvSpPr>
        <p:spPr>
          <a:xfrm>
            <a:off x="720001" y="3048000"/>
            <a:ext cx="3064600" cy="2180000"/>
          </a:xfrm>
          <a:prstGeom prst="rect">
            <a:avLst/>
          </a:prstGeom>
        </p:spPr>
        <p:txBody>
          <a:bodyPr lIns="0" tIns="0" rIns="0" bIns="0"/>
          <a:lstStyle>
            <a:lvl1pPr marL="0" indent="0">
              <a:lnSpc>
                <a:spcPct val="110000"/>
              </a:lnSpc>
              <a:spcBef>
                <a:spcPts val="0"/>
              </a:spcBef>
              <a:spcAft>
                <a:spcPts val="1200"/>
              </a:spcAft>
              <a:buFont typeface="Wingdings" panose="05000000000000000000" pitchFamily="2" charset="2"/>
              <a:buNone/>
              <a:defRPr sz="1400">
                <a:solidFill>
                  <a:srgbClr val="FFFFFF"/>
                </a:solidFill>
              </a:defRPr>
            </a:lvl1pPr>
            <a:lvl2pPr marL="514350" indent="-171450">
              <a:lnSpc>
                <a:spcPct val="110000"/>
              </a:lnSpc>
              <a:spcBef>
                <a:spcPts val="0"/>
              </a:spcBef>
              <a:spcAft>
                <a:spcPts val="1200"/>
              </a:spcAft>
              <a:buFont typeface="Wingdings" panose="05000000000000000000" pitchFamily="2" charset="2"/>
              <a:buChar char="§"/>
              <a:defRPr sz="1400">
                <a:solidFill>
                  <a:srgbClr val="FFFFFF"/>
                </a:solidFill>
              </a:defRPr>
            </a:lvl2pPr>
            <a:lvl3pPr marL="857250" indent="-171450">
              <a:lnSpc>
                <a:spcPct val="110000"/>
              </a:lnSpc>
              <a:spcBef>
                <a:spcPts val="0"/>
              </a:spcBef>
              <a:spcAft>
                <a:spcPts val="1200"/>
              </a:spcAft>
              <a:buFont typeface="Wingdings" panose="05000000000000000000" pitchFamily="2" charset="2"/>
              <a:buChar char="§"/>
              <a:defRPr sz="1400">
                <a:solidFill>
                  <a:srgbClr val="FFFFFF"/>
                </a:solidFill>
              </a:defRPr>
            </a:lvl3pPr>
            <a:lvl4pPr marL="1200150" indent="-171450">
              <a:lnSpc>
                <a:spcPct val="110000"/>
              </a:lnSpc>
              <a:spcBef>
                <a:spcPts val="0"/>
              </a:spcBef>
              <a:spcAft>
                <a:spcPts val="1200"/>
              </a:spcAft>
              <a:buFont typeface="Wingdings" panose="05000000000000000000" pitchFamily="2" charset="2"/>
              <a:buChar char="§"/>
              <a:defRPr sz="1400">
                <a:solidFill>
                  <a:srgbClr val="FFFFFF"/>
                </a:solidFill>
              </a:defRPr>
            </a:lvl4pPr>
            <a:lvl5pPr marL="1543050" indent="-171450">
              <a:lnSpc>
                <a:spcPct val="110000"/>
              </a:lnSpc>
              <a:spcBef>
                <a:spcPts val="0"/>
              </a:spcBef>
              <a:spcAft>
                <a:spcPts val="1200"/>
              </a:spcAft>
              <a:buFont typeface="Wingdings" panose="05000000000000000000" pitchFamily="2" charset="2"/>
              <a:buChar char="§"/>
              <a:defRPr sz="14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Content Placeholder 2"/>
          <p:cNvSpPr>
            <a:spLocks noGrp="1"/>
          </p:cNvSpPr>
          <p:nvPr>
            <p:ph sz="quarter" idx="13"/>
          </p:nvPr>
        </p:nvSpPr>
        <p:spPr>
          <a:xfrm>
            <a:off x="4561901" y="3048000"/>
            <a:ext cx="3064600" cy="2180000"/>
          </a:xfrm>
          <a:prstGeom prst="rect">
            <a:avLst/>
          </a:prstGeom>
        </p:spPr>
        <p:txBody>
          <a:bodyPr lIns="0" tIns="0" rIns="0" bIns="0"/>
          <a:lstStyle>
            <a:lvl1pPr marL="0" indent="0">
              <a:lnSpc>
                <a:spcPct val="110000"/>
              </a:lnSpc>
              <a:spcBef>
                <a:spcPts val="0"/>
              </a:spcBef>
              <a:spcAft>
                <a:spcPts val="1200"/>
              </a:spcAft>
              <a:buFont typeface="Wingdings" panose="05000000000000000000" pitchFamily="2" charset="2"/>
              <a:buNone/>
              <a:defRPr sz="1400">
                <a:solidFill>
                  <a:srgbClr val="FFFFFF"/>
                </a:solidFill>
              </a:defRPr>
            </a:lvl1pPr>
            <a:lvl2pPr marL="514350" indent="-171450">
              <a:lnSpc>
                <a:spcPct val="110000"/>
              </a:lnSpc>
              <a:spcBef>
                <a:spcPts val="0"/>
              </a:spcBef>
              <a:spcAft>
                <a:spcPts val="1200"/>
              </a:spcAft>
              <a:buFont typeface="Wingdings" panose="05000000000000000000" pitchFamily="2" charset="2"/>
              <a:buChar char="§"/>
              <a:defRPr sz="1400">
                <a:solidFill>
                  <a:srgbClr val="FFFFFF"/>
                </a:solidFill>
              </a:defRPr>
            </a:lvl2pPr>
            <a:lvl3pPr marL="857250" indent="-171450">
              <a:lnSpc>
                <a:spcPct val="110000"/>
              </a:lnSpc>
              <a:spcBef>
                <a:spcPts val="0"/>
              </a:spcBef>
              <a:spcAft>
                <a:spcPts val="1200"/>
              </a:spcAft>
              <a:buFont typeface="Wingdings" panose="05000000000000000000" pitchFamily="2" charset="2"/>
              <a:buChar char="§"/>
              <a:defRPr sz="1400">
                <a:solidFill>
                  <a:srgbClr val="FFFFFF"/>
                </a:solidFill>
              </a:defRPr>
            </a:lvl3pPr>
            <a:lvl4pPr marL="1200150" indent="-171450">
              <a:lnSpc>
                <a:spcPct val="110000"/>
              </a:lnSpc>
              <a:spcBef>
                <a:spcPts val="0"/>
              </a:spcBef>
              <a:spcAft>
                <a:spcPts val="1200"/>
              </a:spcAft>
              <a:buFont typeface="Wingdings" panose="05000000000000000000" pitchFamily="2" charset="2"/>
              <a:buChar char="§"/>
              <a:defRPr sz="1400">
                <a:solidFill>
                  <a:srgbClr val="FFFFFF"/>
                </a:solidFill>
              </a:defRPr>
            </a:lvl4pPr>
            <a:lvl5pPr marL="1543050" indent="-171450">
              <a:lnSpc>
                <a:spcPct val="110000"/>
              </a:lnSpc>
              <a:spcBef>
                <a:spcPts val="0"/>
              </a:spcBef>
              <a:spcAft>
                <a:spcPts val="1200"/>
              </a:spcAft>
              <a:buFont typeface="Wingdings" panose="05000000000000000000" pitchFamily="2" charset="2"/>
              <a:buChar char="§"/>
              <a:defRPr sz="14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Content Placeholder 2"/>
          <p:cNvSpPr>
            <a:spLocks noGrp="1"/>
          </p:cNvSpPr>
          <p:nvPr>
            <p:ph sz="quarter" idx="14"/>
          </p:nvPr>
        </p:nvSpPr>
        <p:spPr>
          <a:xfrm>
            <a:off x="8407400" y="3048000"/>
            <a:ext cx="3064600" cy="2180000"/>
          </a:xfrm>
          <a:prstGeom prst="rect">
            <a:avLst/>
          </a:prstGeom>
        </p:spPr>
        <p:txBody>
          <a:bodyPr lIns="0" tIns="0" rIns="0" bIns="0"/>
          <a:lstStyle>
            <a:lvl1pPr marL="0" indent="0">
              <a:lnSpc>
                <a:spcPct val="110000"/>
              </a:lnSpc>
              <a:spcBef>
                <a:spcPts val="0"/>
              </a:spcBef>
              <a:spcAft>
                <a:spcPts val="1200"/>
              </a:spcAft>
              <a:buFont typeface="Wingdings" panose="05000000000000000000" pitchFamily="2" charset="2"/>
              <a:buNone/>
              <a:defRPr sz="1400">
                <a:solidFill>
                  <a:srgbClr val="FFFFFF"/>
                </a:solidFill>
              </a:defRPr>
            </a:lvl1pPr>
            <a:lvl2pPr marL="514350" indent="-171450">
              <a:lnSpc>
                <a:spcPct val="110000"/>
              </a:lnSpc>
              <a:spcBef>
                <a:spcPts val="0"/>
              </a:spcBef>
              <a:spcAft>
                <a:spcPts val="1200"/>
              </a:spcAft>
              <a:buFont typeface="Wingdings" panose="05000000000000000000" pitchFamily="2" charset="2"/>
              <a:buChar char="§"/>
              <a:defRPr sz="1400">
                <a:solidFill>
                  <a:srgbClr val="FFFFFF"/>
                </a:solidFill>
              </a:defRPr>
            </a:lvl2pPr>
            <a:lvl3pPr marL="857250" indent="-171450">
              <a:lnSpc>
                <a:spcPct val="110000"/>
              </a:lnSpc>
              <a:spcBef>
                <a:spcPts val="0"/>
              </a:spcBef>
              <a:spcAft>
                <a:spcPts val="1200"/>
              </a:spcAft>
              <a:buFont typeface="Wingdings" panose="05000000000000000000" pitchFamily="2" charset="2"/>
              <a:buChar char="§"/>
              <a:defRPr sz="1400">
                <a:solidFill>
                  <a:srgbClr val="FFFFFF"/>
                </a:solidFill>
              </a:defRPr>
            </a:lvl3pPr>
            <a:lvl4pPr marL="1200150" indent="-171450">
              <a:lnSpc>
                <a:spcPct val="110000"/>
              </a:lnSpc>
              <a:spcBef>
                <a:spcPts val="0"/>
              </a:spcBef>
              <a:spcAft>
                <a:spcPts val="1200"/>
              </a:spcAft>
              <a:buFont typeface="Wingdings" panose="05000000000000000000" pitchFamily="2" charset="2"/>
              <a:buChar char="§"/>
              <a:defRPr sz="1400">
                <a:solidFill>
                  <a:srgbClr val="FFFFFF"/>
                </a:solidFill>
              </a:defRPr>
            </a:lvl4pPr>
            <a:lvl5pPr marL="1543050" indent="-171450">
              <a:lnSpc>
                <a:spcPct val="110000"/>
              </a:lnSpc>
              <a:spcBef>
                <a:spcPts val="0"/>
              </a:spcBef>
              <a:spcAft>
                <a:spcPts val="1200"/>
              </a:spcAft>
              <a:buFont typeface="Wingdings" panose="05000000000000000000" pitchFamily="2" charset="2"/>
              <a:buChar char="§"/>
              <a:defRPr sz="14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1" name="Content Placeholder 2"/>
          <p:cNvSpPr>
            <a:spLocks noGrp="1"/>
          </p:cNvSpPr>
          <p:nvPr>
            <p:ph sz="quarter" idx="15"/>
          </p:nvPr>
        </p:nvSpPr>
        <p:spPr>
          <a:xfrm>
            <a:off x="719999" y="1854200"/>
            <a:ext cx="10752001" cy="1193800"/>
          </a:xfrm>
          <a:prstGeom prst="rect">
            <a:avLst/>
          </a:prstGeom>
        </p:spPr>
        <p:txBody>
          <a:bodyPr lIns="0" tIns="0" rIns="0" bIns="0"/>
          <a:lstStyle>
            <a:lvl1pPr marL="0" indent="0">
              <a:lnSpc>
                <a:spcPct val="110000"/>
              </a:lnSpc>
              <a:spcBef>
                <a:spcPts val="0"/>
              </a:spcBef>
              <a:spcAft>
                <a:spcPts val="1200"/>
              </a:spcAft>
              <a:buFont typeface="Wingdings" panose="05000000000000000000" pitchFamily="2" charset="2"/>
              <a:buNone/>
              <a:defRPr sz="1800">
                <a:solidFill>
                  <a:srgbClr val="FFFFFF"/>
                </a:solidFill>
              </a:defRPr>
            </a:lvl1pPr>
            <a:lvl2pPr marL="514350" indent="-171450">
              <a:lnSpc>
                <a:spcPct val="110000"/>
              </a:lnSpc>
              <a:spcBef>
                <a:spcPts val="0"/>
              </a:spcBef>
              <a:spcAft>
                <a:spcPts val="1200"/>
              </a:spcAft>
              <a:buFont typeface="Wingdings" panose="05000000000000000000" pitchFamily="2" charset="2"/>
              <a:buChar char="§"/>
              <a:defRPr sz="1800">
                <a:solidFill>
                  <a:srgbClr val="FFFFFF"/>
                </a:solidFill>
              </a:defRPr>
            </a:lvl2pPr>
            <a:lvl3pPr marL="857250" indent="-171450">
              <a:lnSpc>
                <a:spcPct val="110000"/>
              </a:lnSpc>
              <a:spcBef>
                <a:spcPts val="0"/>
              </a:spcBef>
              <a:spcAft>
                <a:spcPts val="1200"/>
              </a:spcAft>
              <a:buFont typeface="Wingdings" panose="05000000000000000000" pitchFamily="2" charset="2"/>
              <a:buChar char="§"/>
              <a:defRPr sz="1800">
                <a:solidFill>
                  <a:srgbClr val="FFFFFF"/>
                </a:solidFill>
              </a:defRPr>
            </a:lvl3pPr>
            <a:lvl4pPr marL="1200150" indent="-171450">
              <a:lnSpc>
                <a:spcPct val="110000"/>
              </a:lnSpc>
              <a:spcBef>
                <a:spcPts val="0"/>
              </a:spcBef>
              <a:spcAft>
                <a:spcPts val="1200"/>
              </a:spcAft>
              <a:buFont typeface="Wingdings" panose="05000000000000000000" pitchFamily="2" charset="2"/>
              <a:buChar char="§"/>
              <a:defRPr sz="1800">
                <a:solidFill>
                  <a:srgbClr val="FFFFFF"/>
                </a:solidFill>
              </a:defRPr>
            </a:lvl4pPr>
            <a:lvl5pPr marL="1543050" indent="-171450">
              <a:lnSpc>
                <a:spcPct val="110000"/>
              </a:lnSpc>
              <a:spcBef>
                <a:spcPts val="0"/>
              </a:spcBef>
              <a:spcAft>
                <a:spcPts val="1200"/>
              </a:spcAft>
              <a:buFont typeface="Wingdings" panose="05000000000000000000" pitchFamily="2" charset="2"/>
              <a:buChar char="§"/>
              <a:defRPr sz="18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a:extLst>
              <a:ext uri="{FF2B5EF4-FFF2-40B4-BE49-F238E27FC236}">
                <a16:creationId xmlns:a16="http://schemas.microsoft.com/office/drawing/2014/main" id="{7BD41FDF-50FD-4435-9E73-FFE9A7513BD6}"/>
              </a:ext>
            </a:extLst>
          </p:cNvPr>
          <p:cNvSpPr>
            <a:spLocks noGrp="1"/>
          </p:cNvSpPr>
          <p:nvPr>
            <p:ph sz="quarter" idx="12"/>
          </p:nvPr>
        </p:nvSpPr>
        <p:spPr>
          <a:xfrm>
            <a:off x="719999" y="1376892"/>
            <a:ext cx="10752001" cy="477308"/>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2000" b="1">
                <a:solidFill>
                  <a:srgbClr val="FFFFFF"/>
                </a:solidFill>
                <a:latin typeface="Montserrat" panose="00000500000000000000" pitchFamily="2" charset="0"/>
              </a:defRPr>
            </a:lvl1pPr>
            <a:lvl2pPr marL="514350" indent="-171450">
              <a:lnSpc>
                <a:spcPct val="100000"/>
              </a:lnSpc>
              <a:spcBef>
                <a:spcPts val="0"/>
              </a:spcBef>
              <a:spcAft>
                <a:spcPts val="1200"/>
              </a:spcAft>
              <a:buFont typeface="Wingdings" panose="05000000000000000000" pitchFamily="2" charset="2"/>
              <a:buChar char="§"/>
              <a:defRPr sz="2000">
                <a:solidFill>
                  <a:srgbClr val="FFFFFF"/>
                </a:solidFill>
              </a:defRPr>
            </a:lvl2pPr>
            <a:lvl3pPr marL="857250" indent="-171450">
              <a:lnSpc>
                <a:spcPct val="100000"/>
              </a:lnSpc>
              <a:spcBef>
                <a:spcPts val="0"/>
              </a:spcBef>
              <a:spcAft>
                <a:spcPts val="1200"/>
              </a:spcAft>
              <a:buFont typeface="Wingdings" panose="05000000000000000000" pitchFamily="2" charset="2"/>
              <a:buChar char="§"/>
              <a:defRPr sz="2000">
                <a:solidFill>
                  <a:srgbClr val="FFFFFF"/>
                </a:solidFill>
              </a:defRPr>
            </a:lvl3pPr>
            <a:lvl4pPr marL="1200150" indent="-171450">
              <a:lnSpc>
                <a:spcPct val="100000"/>
              </a:lnSpc>
              <a:spcBef>
                <a:spcPts val="0"/>
              </a:spcBef>
              <a:spcAft>
                <a:spcPts val="1200"/>
              </a:spcAft>
              <a:buFont typeface="Wingdings" panose="05000000000000000000" pitchFamily="2" charset="2"/>
              <a:buChar char="§"/>
              <a:defRPr sz="2000">
                <a:solidFill>
                  <a:srgbClr val="FFFFFF"/>
                </a:solidFill>
              </a:defRPr>
            </a:lvl4pPr>
            <a:lvl5pPr marL="1543050" indent="-171450">
              <a:lnSpc>
                <a:spcPct val="100000"/>
              </a:lnSpc>
              <a:spcBef>
                <a:spcPts val="0"/>
              </a:spcBef>
              <a:spcAft>
                <a:spcPts val="1200"/>
              </a:spcAft>
              <a:buFont typeface="Wingdings" panose="05000000000000000000" pitchFamily="2" charset="2"/>
              <a:buChar char="§"/>
              <a:defRPr sz="20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3710825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
    <p:spTree>
      <p:nvGrpSpPr>
        <p:cNvPr id="1" name=""/>
        <p:cNvGrpSpPr/>
        <p:nvPr/>
      </p:nvGrpSpPr>
      <p:grpSpPr>
        <a:xfrm>
          <a:off x="0" y="0"/>
          <a:ext cx="0" cy="0"/>
          <a:chOff x="0" y="0"/>
          <a:chExt cx="0" cy="0"/>
        </a:xfrm>
      </p:grpSpPr>
      <p:sp>
        <p:nvSpPr>
          <p:cNvPr id="6" name="Content Placeholder 2"/>
          <p:cNvSpPr>
            <a:spLocks noGrp="1"/>
          </p:cNvSpPr>
          <p:nvPr>
            <p:ph sz="quarter" idx="11" hasCustomPrompt="1"/>
          </p:nvPr>
        </p:nvSpPr>
        <p:spPr>
          <a:xfrm>
            <a:off x="2459865" y="2133600"/>
            <a:ext cx="9012135" cy="3094400"/>
          </a:xfrm>
          <a:prstGeom prst="rect">
            <a:avLst/>
          </a:prstGeom>
        </p:spPr>
        <p:txBody>
          <a:bodyPr lIns="0" tIns="0" rIns="0" bIns="0"/>
          <a:lstStyle>
            <a:lvl1pPr marL="0" indent="0">
              <a:buFont typeface="Wingdings" panose="05000000000000000000" pitchFamily="2" charset="2"/>
              <a:buNone/>
              <a:defRPr sz="3600" baseline="0">
                <a:solidFill>
                  <a:srgbClr val="FFFFFF"/>
                </a:solidFill>
              </a:defRPr>
            </a:lvl1pPr>
            <a:lvl2pPr marL="514350" indent="-171450">
              <a:buFont typeface="Wingdings" panose="05000000000000000000" pitchFamily="2" charset="2"/>
              <a:buChar char="§"/>
              <a:defRPr sz="3200">
                <a:solidFill>
                  <a:srgbClr val="FFFFFF"/>
                </a:solidFill>
              </a:defRPr>
            </a:lvl2pPr>
            <a:lvl3pPr marL="857250" indent="-171450">
              <a:buFont typeface="Wingdings" panose="05000000000000000000" pitchFamily="2" charset="2"/>
              <a:buChar char="§"/>
              <a:defRPr sz="2400">
                <a:solidFill>
                  <a:srgbClr val="FFFFFF"/>
                </a:solidFill>
              </a:defRPr>
            </a:lvl3pPr>
            <a:lvl4pPr marL="1200150" indent="-171450">
              <a:buFont typeface="Wingdings" panose="05000000000000000000" pitchFamily="2" charset="2"/>
              <a:buChar char="§"/>
              <a:defRPr sz="2000">
                <a:solidFill>
                  <a:srgbClr val="FFFFFF"/>
                </a:solidFill>
              </a:defRPr>
            </a:lvl4pPr>
            <a:lvl5pPr marL="1543050" indent="-171450">
              <a:buFont typeface="Wingdings" panose="05000000000000000000" pitchFamily="2" charset="2"/>
              <a:buChar char="§"/>
              <a:defRPr sz="2000">
                <a:solidFill>
                  <a:srgbClr val="FFFFFF"/>
                </a:solidFill>
              </a:defRPr>
            </a:lvl5pPr>
          </a:lstStyle>
          <a:p>
            <a:pPr lvl="0"/>
            <a:r>
              <a:rPr lang="en-US" dirty="0"/>
              <a:t>Click to add a quote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19999" y="2133600"/>
            <a:ext cx="1354839" cy="1275591"/>
          </a:xfrm>
          <a:prstGeom prst="rect">
            <a:avLst/>
          </a:prstGeom>
        </p:spPr>
      </p:pic>
      <p:sp>
        <p:nvSpPr>
          <p:cNvPr id="5" name="Content Placeholder 2">
            <a:extLst>
              <a:ext uri="{FF2B5EF4-FFF2-40B4-BE49-F238E27FC236}">
                <a16:creationId xmlns:a16="http://schemas.microsoft.com/office/drawing/2014/main" id="{63245923-E750-4D5F-8C00-A58B7A208EF5}"/>
              </a:ext>
            </a:extLst>
          </p:cNvPr>
          <p:cNvSpPr>
            <a:spLocks noGrp="1"/>
          </p:cNvSpPr>
          <p:nvPr>
            <p:ph sz="quarter" idx="12"/>
          </p:nvPr>
        </p:nvSpPr>
        <p:spPr>
          <a:xfrm>
            <a:off x="719999" y="1376892"/>
            <a:ext cx="10752001" cy="477308"/>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2000" b="1">
                <a:solidFill>
                  <a:srgbClr val="FFFFFF"/>
                </a:solidFill>
                <a:latin typeface="Montserrat" panose="00000500000000000000" pitchFamily="2" charset="0"/>
              </a:defRPr>
            </a:lvl1pPr>
            <a:lvl2pPr marL="514350" indent="-171450">
              <a:lnSpc>
                <a:spcPct val="100000"/>
              </a:lnSpc>
              <a:spcBef>
                <a:spcPts val="0"/>
              </a:spcBef>
              <a:spcAft>
                <a:spcPts val="1200"/>
              </a:spcAft>
              <a:buFont typeface="Wingdings" panose="05000000000000000000" pitchFamily="2" charset="2"/>
              <a:buChar char="§"/>
              <a:defRPr sz="2000">
                <a:solidFill>
                  <a:srgbClr val="FFFFFF"/>
                </a:solidFill>
              </a:defRPr>
            </a:lvl2pPr>
            <a:lvl3pPr marL="857250" indent="-171450">
              <a:lnSpc>
                <a:spcPct val="100000"/>
              </a:lnSpc>
              <a:spcBef>
                <a:spcPts val="0"/>
              </a:spcBef>
              <a:spcAft>
                <a:spcPts val="1200"/>
              </a:spcAft>
              <a:buFont typeface="Wingdings" panose="05000000000000000000" pitchFamily="2" charset="2"/>
              <a:buChar char="§"/>
              <a:defRPr sz="2000">
                <a:solidFill>
                  <a:srgbClr val="FFFFFF"/>
                </a:solidFill>
              </a:defRPr>
            </a:lvl3pPr>
            <a:lvl4pPr marL="1200150" indent="-171450">
              <a:lnSpc>
                <a:spcPct val="100000"/>
              </a:lnSpc>
              <a:spcBef>
                <a:spcPts val="0"/>
              </a:spcBef>
              <a:spcAft>
                <a:spcPts val="1200"/>
              </a:spcAft>
              <a:buFont typeface="Wingdings" panose="05000000000000000000" pitchFamily="2" charset="2"/>
              <a:buChar char="§"/>
              <a:defRPr sz="2000">
                <a:solidFill>
                  <a:srgbClr val="FFFFFF"/>
                </a:solidFill>
              </a:defRPr>
            </a:lvl4pPr>
            <a:lvl5pPr marL="1543050" indent="-171450">
              <a:lnSpc>
                <a:spcPct val="100000"/>
              </a:lnSpc>
              <a:spcBef>
                <a:spcPts val="0"/>
              </a:spcBef>
              <a:spcAft>
                <a:spcPts val="1200"/>
              </a:spcAft>
              <a:buFont typeface="Wingdings" panose="05000000000000000000" pitchFamily="2" charset="2"/>
              <a:buChar char="§"/>
              <a:defRPr sz="20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728780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4766"/>
            <a:ext cx="12192000" cy="5866304"/>
          </a:xfrm>
          <a:prstGeom prst="rect">
            <a:avLst/>
          </a:prstGeom>
          <a:solidFill>
            <a:srgbClr val="FFFFFF"/>
          </a:solidFill>
        </p:spPr>
        <p:txBody>
          <a:bodyPr/>
          <a:lstStyle>
            <a:lvl1pPr>
              <a:defRPr/>
            </a:lvl1pPr>
          </a:lstStyle>
          <a:p>
            <a:r>
              <a:rPr lang="en-GB" dirty="0"/>
              <a:t>Click to add a full screen picture</a:t>
            </a:r>
          </a:p>
        </p:txBody>
      </p:sp>
    </p:spTree>
    <p:extLst>
      <p:ext uri="{BB962C8B-B14F-4D97-AF65-F5344CB8AC3E}">
        <p14:creationId xmlns:p14="http://schemas.microsoft.com/office/powerpoint/2010/main" val="17323798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0-50-soli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5949463-17FF-40ED-AFC6-DD8D61F07562}"/>
              </a:ext>
              <a:ext uri="{C183D7F6-B498-43B3-948B-1728B52AA6E4}">
                <adec:decorative xmlns:adec="http://schemas.microsoft.com/office/drawing/2017/decorative" val="1"/>
              </a:ext>
            </a:extLst>
          </p:cNvPr>
          <p:cNvSpPr/>
          <p:nvPr userDrawn="1"/>
        </p:nvSpPr>
        <p:spPr>
          <a:xfrm>
            <a:off x="0" y="0"/>
            <a:ext cx="6096000" cy="6858000"/>
          </a:xfrm>
          <a:prstGeom prst="rect">
            <a:avLst/>
          </a:prstGeom>
          <a:solidFill>
            <a:srgbClr val="31B08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Montserrat Light"/>
              <a:ea typeface="+mn-ea"/>
              <a:cs typeface="+mn-cs"/>
            </a:endParaRPr>
          </a:p>
        </p:txBody>
      </p:sp>
      <p:sp>
        <p:nvSpPr>
          <p:cNvPr id="11" name="Content Placeholder 2"/>
          <p:cNvSpPr>
            <a:spLocks noGrp="1"/>
          </p:cNvSpPr>
          <p:nvPr>
            <p:ph sz="quarter" idx="10"/>
          </p:nvPr>
        </p:nvSpPr>
        <p:spPr>
          <a:xfrm>
            <a:off x="715617" y="1538513"/>
            <a:ext cx="4669184" cy="3951440"/>
          </a:xfrm>
          <a:prstGeom prst="rect">
            <a:avLst/>
          </a:prstGeom>
        </p:spPr>
        <p:txBody>
          <a:bodyPr lIns="0" tIns="0" rIns="0" bIns="0"/>
          <a:lstStyle>
            <a:lvl1pPr marL="0" indent="0">
              <a:buFont typeface="Wingdings" panose="05000000000000000000" pitchFamily="2" charset="2"/>
              <a:buNone/>
              <a:defRPr>
                <a:solidFill>
                  <a:srgbClr val="FFFFFF"/>
                </a:solidFill>
              </a:defRPr>
            </a:lvl1pPr>
            <a:lvl2pPr marL="514350" indent="-171450">
              <a:buFont typeface="Wingdings" panose="05000000000000000000" pitchFamily="2" charset="2"/>
              <a:buChar char="§"/>
              <a:defRPr>
                <a:solidFill>
                  <a:srgbClr val="FFFFFF"/>
                </a:solidFill>
              </a:defRPr>
            </a:lvl2pPr>
            <a:lvl3pPr marL="857250" indent="-171450">
              <a:buFont typeface="Wingdings" panose="05000000000000000000" pitchFamily="2" charset="2"/>
              <a:buChar char="§"/>
              <a:defRPr>
                <a:solidFill>
                  <a:srgbClr val="FFFFFF"/>
                </a:solidFill>
              </a:defRPr>
            </a:lvl3pPr>
            <a:lvl4pPr marL="1200150" indent="-171450">
              <a:buFont typeface="Wingdings" panose="05000000000000000000" pitchFamily="2" charset="2"/>
              <a:buChar char="§"/>
              <a:defRPr>
                <a:solidFill>
                  <a:srgbClr val="FFFFFF"/>
                </a:solidFill>
              </a:defRPr>
            </a:lvl4pPr>
            <a:lvl5pPr marL="1543050" indent="-171450">
              <a:buFont typeface="Wingdings" panose="05000000000000000000" pitchFamily="2" charset="2"/>
              <a:buChar cha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a:extLst>
              <a:ext uri="{FF2B5EF4-FFF2-40B4-BE49-F238E27FC236}">
                <a16:creationId xmlns:a16="http://schemas.microsoft.com/office/drawing/2014/main" id="{19449C68-C530-4799-BB76-D471D79ABF5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763" y="858"/>
            <a:ext cx="12190474" cy="6857141"/>
          </a:xfrm>
          <a:prstGeom prst="rect">
            <a:avLst/>
          </a:prstGeom>
        </p:spPr>
      </p:pic>
    </p:spTree>
    <p:extLst>
      <p:ext uri="{BB962C8B-B14F-4D97-AF65-F5344CB8AC3E}">
        <p14:creationId xmlns:p14="http://schemas.microsoft.com/office/powerpoint/2010/main" val="6107618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0-50-solid-white">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5949463-17FF-40ED-AFC6-DD8D61F07562}"/>
              </a:ext>
              <a:ext uri="{C183D7F6-B498-43B3-948B-1728B52AA6E4}">
                <adec:decorative xmlns:adec="http://schemas.microsoft.com/office/drawing/2017/decorative" val="1"/>
              </a:ext>
            </a:extLst>
          </p:cNvPr>
          <p:cNvSpPr/>
          <p:nvPr userDrawn="1"/>
        </p:nvSpPr>
        <p:spPr>
          <a:xfrm>
            <a:off x="0" y="0"/>
            <a:ext cx="6096000" cy="6858000"/>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Montserrat Light"/>
              <a:ea typeface="+mn-ea"/>
              <a:cs typeface="+mn-cs"/>
            </a:endParaRPr>
          </a:p>
        </p:txBody>
      </p:sp>
      <p:pic>
        <p:nvPicPr>
          <p:cNvPr id="6" name="Picture 5">
            <a:extLst>
              <a:ext uri="{FF2B5EF4-FFF2-40B4-BE49-F238E27FC236}">
                <a16:creationId xmlns:a16="http://schemas.microsoft.com/office/drawing/2014/main" id="{B4589D8C-0F76-4F14-A631-1E284A50E7C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764" y="858"/>
            <a:ext cx="12190471" cy="6857139"/>
          </a:xfrm>
          <a:prstGeom prst="rect">
            <a:avLst/>
          </a:prstGeom>
        </p:spPr>
      </p:pic>
      <p:sp>
        <p:nvSpPr>
          <p:cNvPr id="11" name="Content Placeholder 2"/>
          <p:cNvSpPr>
            <a:spLocks noGrp="1"/>
          </p:cNvSpPr>
          <p:nvPr>
            <p:ph sz="quarter" idx="10"/>
          </p:nvPr>
        </p:nvSpPr>
        <p:spPr>
          <a:xfrm>
            <a:off x="715617" y="1538513"/>
            <a:ext cx="4669184" cy="3951440"/>
          </a:xfrm>
          <a:prstGeom prst="rect">
            <a:avLst/>
          </a:prstGeom>
        </p:spPr>
        <p:txBody>
          <a:bodyPr lIns="0" tIns="0" rIns="0" bIns="0"/>
          <a:lstStyle>
            <a:lvl1pPr marL="0" indent="0">
              <a:buFont typeface="Wingdings" panose="05000000000000000000" pitchFamily="2" charset="2"/>
              <a:buNone/>
              <a:defRPr>
                <a:solidFill>
                  <a:srgbClr val="414042"/>
                </a:solidFill>
              </a:defRPr>
            </a:lvl1pPr>
            <a:lvl2pPr marL="514350" indent="-171450">
              <a:buFont typeface="Wingdings" panose="05000000000000000000" pitchFamily="2" charset="2"/>
              <a:buChar char="§"/>
              <a:defRPr>
                <a:solidFill>
                  <a:srgbClr val="414042"/>
                </a:solidFill>
              </a:defRPr>
            </a:lvl2pPr>
            <a:lvl3pPr marL="857250" indent="-171450">
              <a:buFont typeface="Wingdings" panose="05000000000000000000" pitchFamily="2" charset="2"/>
              <a:buChar char="§"/>
              <a:defRPr>
                <a:solidFill>
                  <a:srgbClr val="414042"/>
                </a:solidFill>
              </a:defRPr>
            </a:lvl3pPr>
            <a:lvl4pPr marL="1200150" indent="-171450">
              <a:buFont typeface="Wingdings" panose="05000000000000000000" pitchFamily="2" charset="2"/>
              <a:buChar char="§"/>
              <a:defRPr>
                <a:solidFill>
                  <a:srgbClr val="414042"/>
                </a:solidFill>
              </a:defRPr>
            </a:lvl4pPr>
            <a:lvl5pPr marL="1543050" indent="-171450">
              <a:buFont typeface="Wingdings" panose="05000000000000000000" pitchFamily="2" charset="2"/>
              <a:buChar char="§"/>
              <a:defRPr>
                <a:solidFill>
                  <a:srgbClr val="41404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166456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0-50 10%">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C0A384D-96BE-47E3-8011-DAC0E595CECD}"/>
              </a:ext>
              <a:ext uri="{C183D7F6-B498-43B3-948B-1728B52AA6E4}">
                <adec:decorative xmlns:adec="http://schemas.microsoft.com/office/drawing/2017/decorative" val="1"/>
              </a:ext>
            </a:extLst>
          </p:cNvPr>
          <p:cNvSpPr/>
          <p:nvPr userDrawn="1"/>
        </p:nvSpPr>
        <p:spPr>
          <a:xfrm>
            <a:off x="0" y="0"/>
            <a:ext cx="6096000" cy="6858000"/>
          </a:xfrm>
          <a:prstGeom prst="rect">
            <a:avLst/>
          </a:prstGeom>
          <a:solidFill>
            <a:srgbClr val="31B088">
              <a:alpha val="9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Montserrat Light"/>
              <a:ea typeface="+mn-ea"/>
              <a:cs typeface="+mn-cs"/>
            </a:endParaRPr>
          </a:p>
        </p:txBody>
      </p:sp>
      <p:sp>
        <p:nvSpPr>
          <p:cNvPr id="15" name="Content Placeholder 2">
            <a:extLst>
              <a:ext uri="{FF2B5EF4-FFF2-40B4-BE49-F238E27FC236}">
                <a16:creationId xmlns:a16="http://schemas.microsoft.com/office/drawing/2014/main" id="{D0471038-16AB-4613-8FED-FB3736830266}"/>
              </a:ext>
            </a:extLst>
          </p:cNvPr>
          <p:cNvSpPr>
            <a:spLocks noGrp="1"/>
          </p:cNvSpPr>
          <p:nvPr>
            <p:ph sz="quarter" idx="10"/>
          </p:nvPr>
        </p:nvSpPr>
        <p:spPr>
          <a:xfrm>
            <a:off x="715617" y="1538513"/>
            <a:ext cx="4669184" cy="3951440"/>
          </a:xfrm>
          <a:prstGeom prst="rect">
            <a:avLst/>
          </a:prstGeom>
        </p:spPr>
        <p:txBody>
          <a:bodyPr lIns="0" tIns="0" rIns="0" bIns="0"/>
          <a:lstStyle>
            <a:lvl1pPr marL="0" indent="0">
              <a:buFont typeface="Wingdings" panose="05000000000000000000" pitchFamily="2" charset="2"/>
              <a:buNone/>
              <a:defRPr>
                <a:solidFill>
                  <a:srgbClr val="FFFFFF"/>
                </a:solidFill>
              </a:defRPr>
            </a:lvl1pPr>
            <a:lvl2pPr marL="514350" indent="-171450">
              <a:buFont typeface="Wingdings" panose="05000000000000000000" pitchFamily="2" charset="2"/>
              <a:buChar char="§"/>
              <a:defRPr>
                <a:solidFill>
                  <a:srgbClr val="FFFFFF"/>
                </a:solidFill>
              </a:defRPr>
            </a:lvl2pPr>
            <a:lvl3pPr marL="857250" indent="-171450">
              <a:buFont typeface="Wingdings" panose="05000000000000000000" pitchFamily="2" charset="2"/>
              <a:buChar char="§"/>
              <a:defRPr>
                <a:solidFill>
                  <a:srgbClr val="FFFFFF"/>
                </a:solidFill>
              </a:defRPr>
            </a:lvl3pPr>
            <a:lvl4pPr marL="1200150" indent="-171450">
              <a:buFont typeface="Wingdings" panose="05000000000000000000" pitchFamily="2" charset="2"/>
              <a:buChar char="§"/>
              <a:defRPr>
                <a:solidFill>
                  <a:srgbClr val="FFFFFF"/>
                </a:solidFill>
              </a:defRPr>
            </a:lvl4pPr>
            <a:lvl5pPr marL="1543050" indent="-171450">
              <a:buFont typeface="Wingdings" panose="05000000000000000000" pitchFamily="2" charset="2"/>
              <a:buChar cha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a:extLst>
              <a:ext uri="{FF2B5EF4-FFF2-40B4-BE49-F238E27FC236}">
                <a16:creationId xmlns:a16="http://schemas.microsoft.com/office/drawing/2014/main" id="{B6A85212-FA1A-4BB2-8495-284AE838FE2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763" y="0"/>
            <a:ext cx="12190474" cy="6857141"/>
          </a:xfrm>
          <a:prstGeom prst="rect">
            <a:avLst/>
          </a:prstGeom>
        </p:spPr>
      </p:pic>
    </p:spTree>
    <p:extLst>
      <p:ext uri="{BB962C8B-B14F-4D97-AF65-F5344CB8AC3E}">
        <p14:creationId xmlns:p14="http://schemas.microsoft.com/office/powerpoint/2010/main" val="25475974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0-50 10% whit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C0A384D-96BE-47E3-8011-DAC0E595CECD}"/>
              </a:ext>
              <a:ext uri="{C183D7F6-B498-43B3-948B-1728B52AA6E4}">
                <adec:decorative xmlns:adec="http://schemas.microsoft.com/office/drawing/2017/decorative" val="1"/>
              </a:ext>
            </a:extLst>
          </p:cNvPr>
          <p:cNvSpPr/>
          <p:nvPr userDrawn="1"/>
        </p:nvSpPr>
        <p:spPr>
          <a:xfrm>
            <a:off x="0" y="0"/>
            <a:ext cx="6096000" cy="6858000"/>
          </a:xfrm>
          <a:prstGeom prst="rect">
            <a:avLst/>
          </a:prstGeom>
          <a:solidFill>
            <a:schemeClr val="bg1">
              <a:alpha val="9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Montserrat Light"/>
              <a:ea typeface="+mn-ea"/>
              <a:cs typeface="+mn-cs"/>
            </a:endParaRPr>
          </a:p>
        </p:txBody>
      </p:sp>
      <p:pic>
        <p:nvPicPr>
          <p:cNvPr id="6" name="Picture 5">
            <a:extLst>
              <a:ext uri="{FF2B5EF4-FFF2-40B4-BE49-F238E27FC236}">
                <a16:creationId xmlns:a16="http://schemas.microsoft.com/office/drawing/2014/main" id="{3CD25A78-3613-4B5B-8A20-31AC626B514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764" y="0"/>
            <a:ext cx="12190471" cy="6857139"/>
          </a:xfrm>
          <a:prstGeom prst="rect">
            <a:avLst/>
          </a:prstGeom>
        </p:spPr>
      </p:pic>
      <p:sp>
        <p:nvSpPr>
          <p:cNvPr id="15" name="Content Placeholder 2">
            <a:extLst>
              <a:ext uri="{FF2B5EF4-FFF2-40B4-BE49-F238E27FC236}">
                <a16:creationId xmlns:a16="http://schemas.microsoft.com/office/drawing/2014/main" id="{D0471038-16AB-4613-8FED-FB3736830266}"/>
              </a:ext>
            </a:extLst>
          </p:cNvPr>
          <p:cNvSpPr>
            <a:spLocks noGrp="1"/>
          </p:cNvSpPr>
          <p:nvPr>
            <p:ph sz="quarter" idx="10"/>
          </p:nvPr>
        </p:nvSpPr>
        <p:spPr>
          <a:xfrm>
            <a:off x="715617" y="1538513"/>
            <a:ext cx="4669184" cy="3951440"/>
          </a:xfrm>
          <a:prstGeom prst="rect">
            <a:avLst/>
          </a:prstGeom>
        </p:spPr>
        <p:txBody>
          <a:bodyPr lIns="0" tIns="0" rIns="0" bIns="0"/>
          <a:lstStyle>
            <a:lvl1pPr marL="0" indent="0">
              <a:buFont typeface="Wingdings" panose="05000000000000000000" pitchFamily="2" charset="2"/>
              <a:buNone/>
              <a:defRPr>
                <a:solidFill>
                  <a:srgbClr val="414042"/>
                </a:solidFill>
              </a:defRPr>
            </a:lvl1pPr>
            <a:lvl2pPr marL="514350" indent="-171450">
              <a:buFont typeface="Wingdings" panose="05000000000000000000" pitchFamily="2" charset="2"/>
              <a:buChar char="§"/>
              <a:defRPr>
                <a:solidFill>
                  <a:srgbClr val="414042"/>
                </a:solidFill>
              </a:defRPr>
            </a:lvl2pPr>
            <a:lvl3pPr marL="857250" indent="-171450">
              <a:buFont typeface="Wingdings" panose="05000000000000000000" pitchFamily="2" charset="2"/>
              <a:buChar char="§"/>
              <a:defRPr>
                <a:solidFill>
                  <a:srgbClr val="414042"/>
                </a:solidFill>
              </a:defRPr>
            </a:lvl3pPr>
            <a:lvl4pPr marL="1200150" indent="-171450">
              <a:buFont typeface="Wingdings" panose="05000000000000000000" pitchFamily="2" charset="2"/>
              <a:buChar char="§"/>
              <a:defRPr>
                <a:solidFill>
                  <a:srgbClr val="414042"/>
                </a:solidFill>
              </a:defRPr>
            </a:lvl4pPr>
            <a:lvl5pPr marL="1543050" indent="-171450">
              <a:buFont typeface="Wingdings" panose="05000000000000000000" pitchFamily="2" charset="2"/>
              <a:buChar char="§"/>
              <a:defRPr>
                <a:solidFill>
                  <a:srgbClr val="41404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1951381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13" name="Text Placeholder 11"/>
          <p:cNvSpPr>
            <a:spLocks noGrp="1"/>
          </p:cNvSpPr>
          <p:nvPr>
            <p:ph type="body" sz="quarter" idx="11" hasCustomPrompt="1"/>
          </p:nvPr>
        </p:nvSpPr>
        <p:spPr>
          <a:xfrm>
            <a:off x="720000" y="1232662"/>
            <a:ext cx="10752000" cy="3948937"/>
          </a:xfrm>
          <a:prstGeom prst="rect">
            <a:avLst/>
          </a:prstGeom>
        </p:spPr>
        <p:txBody>
          <a:bodyPr lIns="0" tIns="0" rIns="0" bIns="0" anchor="ctr" anchorCtr="0"/>
          <a:lstStyle>
            <a:lvl1pPr marL="0" indent="0">
              <a:buNone/>
              <a:defRPr sz="5000" b="1" i="0">
                <a:solidFill>
                  <a:srgbClr val="FFFFFF"/>
                </a:solidFill>
                <a:latin typeface="Montserrat Alternates" pitchFamily="2" charset="77"/>
              </a:defRPr>
            </a:lvl1pPr>
            <a:lvl2pPr>
              <a:defRPr sz="5000"/>
            </a:lvl2pPr>
            <a:lvl3pPr>
              <a:defRPr sz="5000"/>
            </a:lvl3pPr>
            <a:lvl4pPr>
              <a:defRPr sz="5000"/>
            </a:lvl4pPr>
            <a:lvl5pPr>
              <a:defRPr sz="5000"/>
            </a:lvl5pPr>
          </a:lstStyle>
          <a:p>
            <a:pPr lvl="0"/>
            <a:r>
              <a:rPr lang="en-GB" dirty="0"/>
              <a:t>Click to add a title to your presentation</a:t>
            </a:r>
          </a:p>
        </p:txBody>
      </p:sp>
    </p:spTree>
    <p:extLst>
      <p:ext uri="{BB962C8B-B14F-4D97-AF65-F5344CB8AC3E}">
        <p14:creationId xmlns:p14="http://schemas.microsoft.com/office/powerpoint/2010/main" val="508198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5" name="Content Placeholder 2"/>
          <p:cNvSpPr>
            <a:spLocks noGrp="1"/>
          </p:cNvSpPr>
          <p:nvPr>
            <p:ph sz="quarter" idx="10"/>
          </p:nvPr>
        </p:nvSpPr>
        <p:spPr>
          <a:xfrm>
            <a:off x="720000" y="1857828"/>
            <a:ext cx="4911543" cy="3370171"/>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1800">
                <a:solidFill>
                  <a:srgbClr val="414042"/>
                </a:solidFill>
              </a:defRPr>
            </a:lvl1pPr>
            <a:lvl2pPr marL="514350" indent="-171450">
              <a:lnSpc>
                <a:spcPct val="100000"/>
              </a:lnSpc>
              <a:spcBef>
                <a:spcPts val="0"/>
              </a:spcBef>
              <a:spcAft>
                <a:spcPts val="1200"/>
              </a:spcAft>
              <a:buFont typeface="Wingdings" panose="05000000000000000000" pitchFamily="2" charset="2"/>
              <a:buChar char="§"/>
              <a:defRPr sz="1800">
                <a:solidFill>
                  <a:srgbClr val="414042"/>
                </a:solidFill>
              </a:defRPr>
            </a:lvl2pPr>
            <a:lvl3pPr marL="857250" indent="-171450">
              <a:lnSpc>
                <a:spcPct val="100000"/>
              </a:lnSpc>
              <a:spcBef>
                <a:spcPts val="0"/>
              </a:spcBef>
              <a:spcAft>
                <a:spcPts val="1200"/>
              </a:spcAft>
              <a:buFont typeface="Wingdings" panose="05000000000000000000" pitchFamily="2" charset="2"/>
              <a:buChar char="§"/>
              <a:defRPr sz="1800">
                <a:solidFill>
                  <a:srgbClr val="414042"/>
                </a:solidFill>
              </a:defRPr>
            </a:lvl3pPr>
            <a:lvl4pPr marL="1200150" indent="-171450">
              <a:lnSpc>
                <a:spcPct val="100000"/>
              </a:lnSpc>
              <a:spcBef>
                <a:spcPts val="0"/>
              </a:spcBef>
              <a:spcAft>
                <a:spcPts val="1200"/>
              </a:spcAft>
              <a:buFont typeface="Wingdings" panose="05000000000000000000" pitchFamily="2" charset="2"/>
              <a:buChar char="§"/>
              <a:defRPr sz="1800">
                <a:solidFill>
                  <a:srgbClr val="414042"/>
                </a:solidFill>
              </a:defRPr>
            </a:lvl4pPr>
            <a:lvl5pPr marL="1543050" indent="-171450">
              <a:lnSpc>
                <a:spcPct val="100000"/>
              </a:lnSpc>
              <a:spcBef>
                <a:spcPts val="0"/>
              </a:spcBef>
              <a:spcAft>
                <a:spcPts val="1200"/>
              </a:spcAft>
              <a:buFont typeface="Wingdings" panose="05000000000000000000" pitchFamily="2" charset="2"/>
              <a:buChar char="§"/>
              <a:defRPr sz="1800">
                <a:solidFill>
                  <a:srgbClr val="41404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2"/>
          <p:cNvSpPr>
            <a:spLocks noGrp="1"/>
          </p:cNvSpPr>
          <p:nvPr>
            <p:ph sz="quarter" idx="11"/>
          </p:nvPr>
        </p:nvSpPr>
        <p:spPr>
          <a:xfrm>
            <a:off x="6560457" y="1857828"/>
            <a:ext cx="4911543" cy="3370172"/>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1800">
                <a:solidFill>
                  <a:srgbClr val="414042"/>
                </a:solidFill>
              </a:defRPr>
            </a:lvl1pPr>
            <a:lvl2pPr marL="514350" indent="-171450">
              <a:lnSpc>
                <a:spcPct val="100000"/>
              </a:lnSpc>
              <a:spcBef>
                <a:spcPts val="0"/>
              </a:spcBef>
              <a:spcAft>
                <a:spcPts val="1200"/>
              </a:spcAft>
              <a:buFont typeface="Wingdings" panose="05000000000000000000" pitchFamily="2" charset="2"/>
              <a:buChar char="§"/>
              <a:defRPr sz="1800">
                <a:solidFill>
                  <a:srgbClr val="414042"/>
                </a:solidFill>
              </a:defRPr>
            </a:lvl2pPr>
            <a:lvl3pPr marL="857250" indent="-171450">
              <a:lnSpc>
                <a:spcPct val="100000"/>
              </a:lnSpc>
              <a:spcBef>
                <a:spcPts val="0"/>
              </a:spcBef>
              <a:spcAft>
                <a:spcPts val="1200"/>
              </a:spcAft>
              <a:buFont typeface="Wingdings" panose="05000000000000000000" pitchFamily="2" charset="2"/>
              <a:buChar char="§"/>
              <a:defRPr sz="1800">
                <a:solidFill>
                  <a:srgbClr val="414042"/>
                </a:solidFill>
              </a:defRPr>
            </a:lvl3pPr>
            <a:lvl4pPr marL="1200150" indent="-171450">
              <a:lnSpc>
                <a:spcPct val="100000"/>
              </a:lnSpc>
              <a:spcBef>
                <a:spcPts val="0"/>
              </a:spcBef>
              <a:spcAft>
                <a:spcPts val="1200"/>
              </a:spcAft>
              <a:buFont typeface="Wingdings" panose="05000000000000000000" pitchFamily="2" charset="2"/>
              <a:buChar char="§"/>
              <a:defRPr sz="1800">
                <a:solidFill>
                  <a:srgbClr val="414042"/>
                </a:solidFill>
              </a:defRPr>
            </a:lvl4pPr>
            <a:lvl5pPr marL="1543050" indent="-171450">
              <a:lnSpc>
                <a:spcPct val="100000"/>
              </a:lnSpc>
              <a:spcBef>
                <a:spcPts val="0"/>
              </a:spcBef>
              <a:spcAft>
                <a:spcPts val="1200"/>
              </a:spcAft>
              <a:buFont typeface="Wingdings" panose="05000000000000000000" pitchFamily="2" charset="2"/>
              <a:buChar char="§"/>
              <a:defRPr sz="1800">
                <a:solidFill>
                  <a:srgbClr val="41404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2"/>
          <p:cNvSpPr>
            <a:spLocks noGrp="1"/>
          </p:cNvSpPr>
          <p:nvPr>
            <p:ph sz="quarter" idx="12"/>
          </p:nvPr>
        </p:nvSpPr>
        <p:spPr>
          <a:xfrm>
            <a:off x="720000" y="1376892"/>
            <a:ext cx="4911544" cy="477308"/>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2000" b="1">
                <a:solidFill>
                  <a:srgbClr val="C90774"/>
                </a:solidFill>
                <a:latin typeface="Montserrat" panose="00000500000000000000" pitchFamily="2" charset="0"/>
              </a:defRPr>
            </a:lvl1pPr>
            <a:lvl2pPr marL="514350" indent="-171450">
              <a:lnSpc>
                <a:spcPct val="100000"/>
              </a:lnSpc>
              <a:spcBef>
                <a:spcPts val="0"/>
              </a:spcBef>
              <a:spcAft>
                <a:spcPts val="1200"/>
              </a:spcAft>
              <a:buFont typeface="Wingdings" panose="05000000000000000000" pitchFamily="2" charset="2"/>
              <a:buChar char="§"/>
              <a:defRPr sz="2000">
                <a:solidFill>
                  <a:srgbClr val="C90774"/>
                </a:solidFill>
              </a:defRPr>
            </a:lvl2pPr>
            <a:lvl3pPr marL="857250" indent="-171450">
              <a:lnSpc>
                <a:spcPct val="100000"/>
              </a:lnSpc>
              <a:spcBef>
                <a:spcPts val="0"/>
              </a:spcBef>
              <a:spcAft>
                <a:spcPts val="1200"/>
              </a:spcAft>
              <a:buFont typeface="Wingdings" panose="05000000000000000000" pitchFamily="2" charset="2"/>
              <a:buChar char="§"/>
              <a:defRPr sz="2000">
                <a:solidFill>
                  <a:srgbClr val="C90774"/>
                </a:solidFill>
              </a:defRPr>
            </a:lvl3pPr>
            <a:lvl4pPr marL="1200150" indent="-171450">
              <a:lnSpc>
                <a:spcPct val="100000"/>
              </a:lnSpc>
              <a:spcBef>
                <a:spcPts val="0"/>
              </a:spcBef>
              <a:spcAft>
                <a:spcPts val="1200"/>
              </a:spcAft>
              <a:buFont typeface="Wingdings" panose="05000000000000000000" pitchFamily="2" charset="2"/>
              <a:buChar char="§"/>
              <a:defRPr sz="2000">
                <a:solidFill>
                  <a:srgbClr val="C90774"/>
                </a:solidFill>
              </a:defRPr>
            </a:lvl4pPr>
            <a:lvl5pPr marL="1543050" indent="-171450">
              <a:lnSpc>
                <a:spcPct val="100000"/>
              </a:lnSpc>
              <a:spcBef>
                <a:spcPts val="0"/>
              </a:spcBef>
              <a:spcAft>
                <a:spcPts val="1200"/>
              </a:spcAft>
              <a:buFont typeface="Wingdings" panose="05000000000000000000" pitchFamily="2" charset="2"/>
              <a:buChar char="§"/>
              <a:defRPr sz="2000">
                <a:solidFill>
                  <a:srgbClr val="C9077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p:cNvSpPr>
            <a:spLocks noGrp="1"/>
          </p:cNvSpPr>
          <p:nvPr>
            <p:ph sz="quarter" idx="13"/>
          </p:nvPr>
        </p:nvSpPr>
        <p:spPr>
          <a:xfrm>
            <a:off x="6560456" y="1376892"/>
            <a:ext cx="4911544" cy="477308"/>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2000" b="1">
                <a:solidFill>
                  <a:srgbClr val="C90774"/>
                </a:solidFill>
                <a:latin typeface="Montserrat" panose="00000500000000000000" pitchFamily="2" charset="0"/>
              </a:defRPr>
            </a:lvl1pPr>
            <a:lvl2pPr marL="514350" indent="-171450">
              <a:lnSpc>
                <a:spcPct val="100000"/>
              </a:lnSpc>
              <a:spcBef>
                <a:spcPts val="0"/>
              </a:spcBef>
              <a:spcAft>
                <a:spcPts val="1200"/>
              </a:spcAft>
              <a:buFont typeface="Wingdings" panose="05000000000000000000" pitchFamily="2" charset="2"/>
              <a:buChar char="§"/>
              <a:defRPr sz="2000">
                <a:solidFill>
                  <a:srgbClr val="C90774"/>
                </a:solidFill>
              </a:defRPr>
            </a:lvl2pPr>
            <a:lvl3pPr marL="857250" indent="-171450">
              <a:lnSpc>
                <a:spcPct val="100000"/>
              </a:lnSpc>
              <a:spcBef>
                <a:spcPts val="0"/>
              </a:spcBef>
              <a:spcAft>
                <a:spcPts val="1200"/>
              </a:spcAft>
              <a:buFont typeface="Wingdings" panose="05000000000000000000" pitchFamily="2" charset="2"/>
              <a:buChar char="§"/>
              <a:defRPr sz="2000">
                <a:solidFill>
                  <a:srgbClr val="C90774"/>
                </a:solidFill>
              </a:defRPr>
            </a:lvl3pPr>
            <a:lvl4pPr marL="1200150" indent="-171450">
              <a:lnSpc>
                <a:spcPct val="100000"/>
              </a:lnSpc>
              <a:spcBef>
                <a:spcPts val="0"/>
              </a:spcBef>
              <a:spcAft>
                <a:spcPts val="1200"/>
              </a:spcAft>
              <a:buFont typeface="Wingdings" panose="05000000000000000000" pitchFamily="2" charset="2"/>
              <a:buChar char="§"/>
              <a:defRPr sz="2000">
                <a:solidFill>
                  <a:srgbClr val="C90774"/>
                </a:solidFill>
              </a:defRPr>
            </a:lvl4pPr>
            <a:lvl5pPr marL="1543050" indent="-171450">
              <a:lnSpc>
                <a:spcPct val="100000"/>
              </a:lnSpc>
              <a:spcBef>
                <a:spcPts val="0"/>
              </a:spcBef>
              <a:spcAft>
                <a:spcPts val="1200"/>
              </a:spcAft>
              <a:buFont typeface="Wingdings" panose="05000000000000000000" pitchFamily="2" charset="2"/>
              <a:buChar char="§"/>
              <a:defRPr sz="2000">
                <a:solidFill>
                  <a:srgbClr val="C9077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358633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25467-F2F4-4C43-8238-5C4A2139FDBD}"/>
              </a:ext>
            </a:extLst>
          </p:cNvPr>
          <p:cNvSpPr>
            <a:spLocks noGrp="1"/>
          </p:cNvSpPr>
          <p:nvPr>
            <p:ph type="title"/>
          </p:nvPr>
        </p:nvSpPr>
        <p:spPr>
          <a:xfrm>
            <a:off x="371475" y="333375"/>
            <a:ext cx="11449050" cy="3095625"/>
          </a:xfrm>
          <a:prstGeom prst="rect">
            <a:avLst/>
          </a:prstGeom>
        </p:spPr>
        <p:txBody>
          <a:bodyPr lIns="0" tIns="0" rIns="0" bIns="108000" anchor="b" anchorCtr="0"/>
          <a:lstStyle>
            <a:lvl1pPr>
              <a:lnSpc>
                <a:spcPct val="110000"/>
              </a:lnSpc>
              <a:spcBef>
                <a:spcPts val="1200"/>
              </a:spcBef>
              <a:spcAft>
                <a:spcPts val="1200"/>
              </a:spcAft>
              <a:defRPr b="1">
                <a:solidFill>
                  <a:schemeClr val="tx1"/>
                </a:solidFill>
              </a:defRPr>
            </a:lvl1pPr>
          </a:lstStyle>
          <a:p>
            <a:r>
              <a:rPr lang="en-US"/>
              <a:t>Click to edit Master title style</a:t>
            </a:r>
            <a:endParaRPr lang="en-GB"/>
          </a:p>
        </p:txBody>
      </p:sp>
      <p:sp>
        <p:nvSpPr>
          <p:cNvPr id="4" name="Text Placeholder 3">
            <a:extLst>
              <a:ext uri="{FF2B5EF4-FFF2-40B4-BE49-F238E27FC236}">
                <a16:creationId xmlns:a16="http://schemas.microsoft.com/office/drawing/2014/main" id="{F3A0AB70-4084-4E91-BF32-1536920B8D9F}"/>
              </a:ext>
            </a:extLst>
          </p:cNvPr>
          <p:cNvSpPr>
            <a:spLocks noGrp="1"/>
          </p:cNvSpPr>
          <p:nvPr>
            <p:ph type="body" sz="quarter" idx="13"/>
          </p:nvPr>
        </p:nvSpPr>
        <p:spPr>
          <a:xfrm>
            <a:off x="371474" y="3429000"/>
            <a:ext cx="11449049" cy="2376488"/>
          </a:xfrm>
          <a:prstGeom prst="rect">
            <a:avLst/>
          </a:prstGeom>
        </p:spPr>
        <p:txBody>
          <a:bodyPr lIns="0" tIns="108000" rIns="0" bIns="0"/>
          <a:lstStyle>
            <a:lvl1pPr marL="0" indent="0">
              <a:lnSpc>
                <a:spcPct val="110000"/>
              </a:lnSpc>
              <a:spcBef>
                <a:spcPts val="1200"/>
              </a:spcBef>
              <a:spcAft>
                <a:spcPts val="1200"/>
              </a:spcAft>
              <a:buNone/>
              <a:defRPr>
                <a:solidFill>
                  <a:schemeClr val="tx1"/>
                </a:solidFill>
              </a:defRPr>
            </a:lvl1pPr>
            <a:lvl2pPr marL="0" indent="0">
              <a:lnSpc>
                <a:spcPct val="100000"/>
              </a:lnSpc>
              <a:spcBef>
                <a:spcPts val="1000"/>
              </a:spcBef>
              <a:buNone/>
              <a:defRPr/>
            </a:lvl2pPr>
            <a:lvl3pPr marL="0" indent="0">
              <a:lnSpc>
                <a:spcPct val="100000"/>
              </a:lnSpc>
              <a:spcBef>
                <a:spcPts val="1000"/>
              </a:spcBef>
              <a:buNone/>
              <a:defRPr/>
            </a:lvl3pPr>
            <a:lvl4pPr marL="0" indent="0">
              <a:lnSpc>
                <a:spcPct val="100000"/>
              </a:lnSpc>
              <a:spcBef>
                <a:spcPts val="1000"/>
              </a:spcBef>
              <a:buNone/>
              <a:defRPr/>
            </a:lvl4pPr>
            <a:lvl5pPr marL="0" indent="0">
              <a:lnSpc>
                <a:spcPct val="100000"/>
              </a:lnSpc>
              <a:spcBef>
                <a:spcPts val="1000"/>
              </a:spcBef>
              <a:buNone/>
              <a:defRPr/>
            </a:lvl5pPr>
          </a:lstStyle>
          <a:p>
            <a:pPr lvl="0"/>
            <a:r>
              <a:rPr lang="en-US"/>
              <a:t>Click to edit Master text styles</a:t>
            </a:r>
            <a:endParaRPr lang="en-GB"/>
          </a:p>
        </p:txBody>
      </p:sp>
    </p:spTree>
    <p:extLst>
      <p:ext uri="{BB962C8B-B14F-4D97-AF65-F5344CB8AC3E}">
        <p14:creationId xmlns:p14="http://schemas.microsoft.com/office/powerpoint/2010/main" val="696853762"/>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 block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0ECB549-76D9-4E4F-8AD4-19DC51AD1F6F}"/>
              </a:ext>
            </a:extLst>
          </p:cNvPr>
          <p:cNvSpPr/>
          <p:nvPr userDrawn="1"/>
        </p:nvSpPr>
        <p:spPr>
          <a:xfrm>
            <a:off x="375319" y="1745773"/>
            <a:ext cx="11448000" cy="18000"/>
          </a:xfrm>
          <a:prstGeom prst="rect">
            <a:avLst/>
          </a:prstGeom>
          <a:solidFill>
            <a:srgbClr val="C9187E"/>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5" name="Title 4">
            <a:extLst>
              <a:ext uri="{FF2B5EF4-FFF2-40B4-BE49-F238E27FC236}">
                <a16:creationId xmlns:a16="http://schemas.microsoft.com/office/drawing/2014/main" id="{1E1B2BBC-7044-4FE9-BCD6-E0A3D37C219C}"/>
              </a:ext>
            </a:extLst>
          </p:cNvPr>
          <p:cNvSpPr>
            <a:spLocks noGrp="1"/>
          </p:cNvSpPr>
          <p:nvPr>
            <p:ph type="title" hasCustomPrompt="1"/>
          </p:nvPr>
        </p:nvSpPr>
        <p:spPr>
          <a:xfrm>
            <a:off x="371474" y="333375"/>
            <a:ext cx="11449051" cy="1223785"/>
          </a:xfrm>
          <a:prstGeom prst="rect">
            <a:avLst/>
          </a:prstGeom>
        </p:spPr>
        <p:txBody>
          <a:bodyPr lIns="0" tIns="0" rIns="0" bIns="0" anchor="ctr" anchorCtr="0"/>
          <a:lstStyle>
            <a:lvl1pPr>
              <a:lnSpc>
                <a:spcPct val="110000"/>
              </a:lnSpc>
              <a:spcBef>
                <a:spcPts val="600"/>
              </a:spcBef>
              <a:spcAft>
                <a:spcPts val="600"/>
              </a:spcAft>
              <a:defRPr sz="3200" b="1">
                <a:solidFill>
                  <a:schemeClr val="tx1"/>
                </a:solidFill>
              </a:defRPr>
            </a:lvl1pPr>
          </a:lstStyle>
          <a:p>
            <a:r>
              <a:rPr lang="en-US"/>
              <a:t>Add title here</a:t>
            </a:r>
            <a:endParaRPr lang="en-GB"/>
          </a:p>
        </p:txBody>
      </p:sp>
      <p:sp>
        <p:nvSpPr>
          <p:cNvPr id="7" name="Text Placeholder 6">
            <a:extLst>
              <a:ext uri="{FF2B5EF4-FFF2-40B4-BE49-F238E27FC236}">
                <a16:creationId xmlns:a16="http://schemas.microsoft.com/office/drawing/2014/main" id="{B6601B3B-7D1A-4272-8FD4-CB70287C25FB}"/>
              </a:ext>
            </a:extLst>
          </p:cNvPr>
          <p:cNvSpPr>
            <a:spLocks noGrp="1"/>
          </p:cNvSpPr>
          <p:nvPr>
            <p:ph type="body" sz="quarter" idx="10"/>
          </p:nvPr>
        </p:nvSpPr>
        <p:spPr>
          <a:xfrm>
            <a:off x="371474" y="1952386"/>
            <a:ext cx="11448000" cy="3853103"/>
          </a:xfrm>
          <a:prstGeom prst="rect">
            <a:avLst/>
          </a:prstGeom>
        </p:spPr>
        <p:txBody>
          <a:bodyPr lIns="0" tIns="0" rIns="0" bIns="0"/>
          <a:lstStyle>
            <a:lvl1pPr marL="0" indent="0">
              <a:lnSpc>
                <a:spcPct val="110000"/>
              </a:lnSpc>
              <a:spcBef>
                <a:spcPts val="600"/>
              </a:spcBef>
              <a:spcAft>
                <a:spcPts val="600"/>
              </a:spcAft>
              <a:buNone/>
              <a:defRPr sz="1600">
                <a:solidFill>
                  <a:schemeClr val="tx1"/>
                </a:solidFill>
              </a:defRPr>
            </a:lvl1pPr>
            <a:lvl2pPr>
              <a:defRPr sz="2000"/>
            </a:lvl2pPr>
            <a:lvl3pPr>
              <a:defRPr sz="2000"/>
            </a:lvl3pPr>
            <a:lvl4pPr>
              <a:defRPr sz="2000"/>
            </a:lvl4pPr>
            <a:lvl5pPr>
              <a:defRPr sz="2000"/>
            </a:lvl5pPr>
          </a:lstStyle>
          <a:p>
            <a:pPr lvl="0"/>
            <a:r>
              <a:rPr lang="en-US"/>
              <a:t>Click to edit Master text styles</a:t>
            </a:r>
            <a:endParaRPr lang="en-GB"/>
          </a:p>
        </p:txBody>
      </p:sp>
    </p:spTree>
    <p:extLst>
      <p:ext uri="{BB962C8B-B14F-4D97-AF65-F5344CB8AC3E}">
        <p14:creationId xmlns:p14="http://schemas.microsoft.com/office/powerpoint/2010/main" val="2057727970"/>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 block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0ECB549-76D9-4E4F-8AD4-19DC51AD1F6F}"/>
              </a:ext>
            </a:extLst>
          </p:cNvPr>
          <p:cNvSpPr/>
          <p:nvPr userDrawn="1"/>
        </p:nvSpPr>
        <p:spPr>
          <a:xfrm>
            <a:off x="375319" y="1745773"/>
            <a:ext cx="11448000" cy="18000"/>
          </a:xfrm>
          <a:prstGeom prst="rect">
            <a:avLst/>
          </a:prstGeom>
          <a:solidFill>
            <a:srgbClr val="C9187E"/>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5" name="Title 4">
            <a:extLst>
              <a:ext uri="{FF2B5EF4-FFF2-40B4-BE49-F238E27FC236}">
                <a16:creationId xmlns:a16="http://schemas.microsoft.com/office/drawing/2014/main" id="{1E1B2BBC-7044-4FE9-BCD6-E0A3D37C219C}"/>
              </a:ext>
            </a:extLst>
          </p:cNvPr>
          <p:cNvSpPr>
            <a:spLocks noGrp="1"/>
          </p:cNvSpPr>
          <p:nvPr>
            <p:ph type="title" hasCustomPrompt="1"/>
          </p:nvPr>
        </p:nvSpPr>
        <p:spPr>
          <a:xfrm>
            <a:off x="371474" y="333375"/>
            <a:ext cx="11449051" cy="1223785"/>
          </a:xfrm>
          <a:prstGeom prst="rect">
            <a:avLst/>
          </a:prstGeom>
        </p:spPr>
        <p:txBody>
          <a:bodyPr lIns="0" tIns="0" rIns="0" bIns="0" anchor="ctr" anchorCtr="0"/>
          <a:lstStyle>
            <a:lvl1pPr>
              <a:lnSpc>
                <a:spcPct val="110000"/>
              </a:lnSpc>
              <a:spcBef>
                <a:spcPts val="600"/>
              </a:spcBef>
              <a:spcAft>
                <a:spcPts val="600"/>
              </a:spcAft>
              <a:defRPr sz="3200" b="1">
                <a:solidFill>
                  <a:srgbClr val="414042"/>
                </a:solidFill>
              </a:defRPr>
            </a:lvl1pPr>
          </a:lstStyle>
          <a:p>
            <a:r>
              <a:rPr lang="en-US"/>
              <a:t>Add title here</a:t>
            </a:r>
            <a:endParaRPr lang="en-GB"/>
          </a:p>
        </p:txBody>
      </p:sp>
      <p:sp>
        <p:nvSpPr>
          <p:cNvPr id="7" name="Text Placeholder 6">
            <a:extLst>
              <a:ext uri="{FF2B5EF4-FFF2-40B4-BE49-F238E27FC236}">
                <a16:creationId xmlns:a16="http://schemas.microsoft.com/office/drawing/2014/main" id="{B6601B3B-7D1A-4272-8FD4-CB70287C25FB}"/>
              </a:ext>
            </a:extLst>
          </p:cNvPr>
          <p:cNvSpPr>
            <a:spLocks noGrp="1"/>
          </p:cNvSpPr>
          <p:nvPr>
            <p:ph type="body" sz="quarter" idx="10"/>
          </p:nvPr>
        </p:nvSpPr>
        <p:spPr>
          <a:xfrm>
            <a:off x="371475" y="1952386"/>
            <a:ext cx="5364163" cy="3853103"/>
          </a:xfrm>
          <a:prstGeom prst="rect">
            <a:avLst/>
          </a:prstGeom>
        </p:spPr>
        <p:txBody>
          <a:bodyPr lIns="0" tIns="0" rIns="0" bIns="0"/>
          <a:lstStyle>
            <a:lvl1pPr marL="0" indent="0">
              <a:lnSpc>
                <a:spcPct val="110000"/>
              </a:lnSpc>
              <a:spcBef>
                <a:spcPts val="600"/>
              </a:spcBef>
              <a:spcAft>
                <a:spcPts val="600"/>
              </a:spcAft>
              <a:buNone/>
              <a:defRPr sz="1600">
                <a:solidFill>
                  <a:schemeClr val="tx1"/>
                </a:solidFill>
              </a:defRPr>
            </a:lvl1pPr>
            <a:lvl2pPr>
              <a:defRPr sz="2000"/>
            </a:lvl2pPr>
            <a:lvl3pPr>
              <a:defRPr sz="2000"/>
            </a:lvl3pPr>
            <a:lvl4pPr>
              <a:defRPr sz="2000"/>
            </a:lvl4pPr>
            <a:lvl5pPr>
              <a:defRPr sz="2000"/>
            </a:lvl5pPr>
          </a:lstStyle>
          <a:p>
            <a:pPr lvl="0"/>
            <a:r>
              <a:rPr lang="en-US"/>
              <a:t>Click to edit Master text styles</a:t>
            </a:r>
            <a:endParaRPr lang="en-GB"/>
          </a:p>
        </p:txBody>
      </p:sp>
      <p:sp>
        <p:nvSpPr>
          <p:cNvPr id="6" name="Text Placeholder 6">
            <a:extLst>
              <a:ext uri="{FF2B5EF4-FFF2-40B4-BE49-F238E27FC236}">
                <a16:creationId xmlns:a16="http://schemas.microsoft.com/office/drawing/2014/main" id="{E4878E04-6C0D-49A3-8AD8-A53008F14A62}"/>
              </a:ext>
            </a:extLst>
          </p:cNvPr>
          <p:cNvSpPr>
            <a:spLocks noGrp="1"/>
          </p:cNvSpPr>
          <p:nvPr>
            <p:ph type="body" sz="quarter" idx="11"/>
          </p:nvPr>
        </p:nvSpPr>
        <p:spPr>
          <a:xfrm>
            <a:off x="6456364" y="1952625"/>
            <a:ext cx="5364162" cy="3853103"/>
          </a:xfrm>
          <a:prstGeom prst="rect">
            <a:avLst/>
          </a:prstGeom>
        </p:spPr>
        <p:txBody>
          <a:bodyPr lIns="0" tIns="0" rIns="0" bIns="0"/>
          <a:lstStyle>
            <a:lvl1pPr marL="0" indent="0">
              <a:lnSpc>
                <a:spcPct val="110000"/>
              </a:lnSpc>
              <a:spcBef>
                <a:spcPts val="600"/>
              </a:spcBef>
              <a:spcAft>
                <a:spcPts val="600"/>
              </a:spcAft>
              <a:buNone/>
              <a:defRPr sz="1600">
                <a:solidFill>
                  <a:schemeClr val="tx1"/>
                </a:solidFill>
              </a:defRPr>
            </a:lvl1pPr>
            <a:lvl2pPr>
              <a:defRPr sz="2000"/>
            </a:lvl2pPr>
            <a:lvl3pPr>
              <a:defRPr sz="2000"/>
            </a:lvl3pPr>
            <a:lvl4pPr>
              <a:defRPr sz="2000"/>
            </a:lvl4pPr>
            <a:lvl5pPr>
              <a:defRPr sz="2000"/>
            </a:lvl5pPr>
          </a:lstStyle>
          <a:p>
            <a:pPr lvl="0"/>
            <a:r>
              <a:rPr lang="en-US"/>
              <a:t>Click to edit Master text styles</a:t>
            </a:r>
            <a:endParaRPr lang="en-GB"/>
          </a:p>
        </p:txBody>
      </p:sp>
    </p:spTree>
    <p:extLst>
      <p:ext uri="{BB962C8B-B14F-4D97-AF65-F5344CB8AC3E}">
        <p14:creationId xmlns:p14="http://schemas.microsoft.com/office/powerpoint/2010/main" val="203510987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9" name="Title 4">
            <a:extLst>
              <a:ext uri="{FF2B5EF4-FFF2-40B4-BE49-F238E27FC236}">
                <a16:creationId xmlns:a16="http://schemas.microsoft.com/office/drawing/2014/main" id="{68C18946-EF98-4811-80F0-4691C6841A82}"/>
              </a:ext>
            </a:extLst>
          </p:cNvPr>
          <p:cNvSpPr>
            <a:spLocks noGrp="1"/>
          </p:cNvSpPr>
          <p:nvPr>
            <p:ph type="title" hasCustomPrompt="1"/>
          </p:nvPr>
        </p:nvSpPr>
        <p:spPr>
          <a:xfrm>
            <a:off x="382589" y="1412876"/>
            <a:ext cx="11449051" cy="2738758"/>
          </a:xfrm>
          <a:prstGeom prst="rect">
            <a:avLst/>
          </a:prstGeom>
        </p:spPr>
        <p:txBody>
          <a:bodyPr lIns="0" tIns="0" rIns="0" bIns="0" anchor="b" anchorCtr="0"/>
          <a:lstStyle>
            <a:lvl1pPr>
              <a:lnSpc>
                <a:spcPct val="110000"/>
              </a:lnSpc>
              <a:spcBef>
                <a:spcPts val="1200"/>
              </a:spcBef>
              <a:spcAft>
                <a:spcPts val="1200"/>
              </a:spcAft>
              <a:defRPr sz="3200" b="1">
                <a:solidFill>
                  <a:schemeClr val="tx1"/>
                </a:solidFill>
              </a:defRPr>
            </a:lvl1pPr>
          </a:lstStyle>
          <a:p>
            <a:r>
              <a:rPr lang="en-GB" noProof="0"/>
              <a:t>Add your quote here</a:t>
            </a:r>
          </a:p>
        </p:txBody>
      </p:sp>
      <p:sp>
        <p:nvSpPr>
          <p:cNvPr id="6" name="Rectangle 5">
            <a:extLst>
              <a:ext uri="{FF2B5EF4-FFF2-40B4-BE49-F238E27FC236}">
                <a16:creationId xmlns:a16="http://schemas.microsoft.com/office/drawing/2014/main" id="{D14A3784-88F4-47D6-986D-F02FCE429EDF}"/>
              </a:ext>
            </a:extLst>
          </p:cNvPr>
          <p:cNvSpPr/>
          <p:nvPr userDrawn="1"/>
        </p:nvSpPr>
        <p:spPr>
          <a:xfrm>
            <a:off x="371475" y="4273573"/>
            <a:ext cx="11448000" cy="18000"/>
          </a:xfrm>
          <a:prstGeom prst="rect">
            <a:avLst/>
          </a:prstGeom>
          <a:solidFill>
            <a:srgbClr val="C9187E"/>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8" name="Text Placeholder 7">
            <a:extLst>
              <a:ext uri="{FF2B5EF4-FFF2-40B4-BE49-F238E27FC236}">
                <a16:creationId xmlns:a16="http://schemas.microsoft.com/office/drawing/2014/main" id="{E2785819-7B79-43D6-ABD8-76CBD908AAE6}"/>
              </a:ext>
            </a:extLst>
          </p:cNvPr>
          <p:cNvSpPr>
            <a:spLocks noGrp="1"/>
          </p:cNvSpPr>
          <p:nvPr>
            <p:ph type="body" sz="quarter" idx="10" hasCustomPrompt="1"/>
          </p:nvPr>
        </p:nvSpPr>
        <p:spPr>
          <a:xfrm>
            <a:off x="382588" y="4431650"/>
            <a:ext cx="11436350" cy="1356375"/>
          </a:xfrm>
          <a:prstGeom prst="rect">
            <a:avLst/>
          </a:prstGeom>
        </p:spPr>
        <p:txBody>
          <a:bodyPr lIns="0" tIns="0" rIns="0" bIns="0"/>
          <a:lstStyle>
            <a:lvl1pPr marL="0" indent="0">
              <a:lnSpc>
                <a:spcPct val="110000"/>
              </a:lnSpc>
              <a:spcBef>
                <a:spcPts val="600"/>
              </a:spcBef>
              <a:spcAft>
                <a:spcPts val="600"/>
              </a:spcAft>
              <a:buNone/>
              <a:defRPr sz="1600" i="1">
                <a:solidFill>
                  <a:schemeClr val="tx1"/>
                </a:solidFill>
              </a:defRPr>
            </a:lvl1pPr>
          </a:lstStyle>
          <a:p>
            <a:pPr lvl="0"/>
            <a:r>
              <a:rPr lang="en-GB" noProof="0"/>
              <a:t>Add the name here</a:t>
            </a:r>
          </a:p>
        </p:txBody>
      </p:sp>
      <p:pic>
        <p:nvPicPr>
          <p:cNvPr id="3" name="Picture 2">
            <a:extLst>
              <a:ext uri="{FF2B5EF4-FFF2-40B4-BE49-F238E27FC236}">
                <a16:creationId xmlns:a16="http://schemas.microsoft.com/office/drawing/2014/main" id="{0F5709F4-B0C9-490E-A230-BE4BEE81EDC4}"/>
              </a:ext>
            </a:extLst>
          </p:cNvPr>
          <p:cNvPicPr>
            <a:picLocks noChangeAspect="1"/>
          </p:cNvPicPr>
          <p:nvPr userDrawn="1"/>
        </p:nvPicPr>
        <p:blipFill>
          <a:blip r:embed="rId2"/>
          <a:srcRect/>
          <a:stretch/>
        </p:blipFill>
        <p:spPr>
          <a:xfrm>
            <a:off x="382587" y="333375"/>
            <a:ext cx="1160645" cy="913699"/>
          </a:xfrm>
          <a:prstGeom prst="rect">
            <a:avLst/>
          </a:prstGeom>
        </p:spPr>
      </p:pic>
    </p:spTree>
    <p:extLst>
      <p:ext uri="{BB962C8B-B14F-4D97-AF65-F5344CB8AC3E}">
        <p14:creationId xmlns:p14="http://schemas.microsoft.com/office/powerpoint/2010/main" val="2994297994"/>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0C475-3386-4E5F-BC25-A47378297D39}"/>
              </a:ext>
            </a:extLst>
          </p:cNvPr>
          <p:cNvSpPr>
            <a:spLocks noGrp="1"/>
          </p:cNvSpPr>
          <p:nvPr>
            <p:ph type="title" hasCustomPrompt="1"/>
          </p:nvPr>
        </p:nvSpPr>
        <p:spPr>
          <a:xfrm>
            <a:off x="334963" y="368300"/>
            <a:ext cx="5761037" cy="3531234"/>
          </a:xfrm>
          <a:prstGeom prst="rect">
            <a:avLst/>
          </a:prstGeom>
        </p:spPr>
        <p:txBody>
          <a:bodyPr lIns="0" tIns="0" rIns="0" bIns="108000" anchor="b" anchorCtr="0"/>
          <a:lstStyle>
            <a:lvl1pPr>
              <a:defRPr i="1" cap="all" baseline="0">
                <a:solidFill>
                  <a:srgbClr val="FFFFFF"/>
                </a:solidFill>
              </a:defRPr>
            </a:lvl1pPr>
          </a:lstStyle>
          <a:p>
            <a:r>
              <a:rPr lang="en-US"/>
              <a:t>CLICK TO EDIT ADD  A TITLE</a:t>
            </a:r>
            <a:endParaRPr lang="en-GB"/>
          </a:p>
        </p:txBody>
      </p:sp>
      <p:sp>
        <p:nvSpPr>
          <p:cNvPr id="7" name="Text Placeholder 6">
            <a:extLst>
              <a:ext uri="{FF2B5EF4-FFF2-40B4-BE49-F238E27FC236}">
                <a16:creationId xmlns:a16="http://schemas.microsoft.com/office/drawing/2014/main" id="{5B553E44-CAB5-4F16-91CC-3ECD3E6846D9}"/>
              </a:ext>
            </a:extLst>
          </p:cNvPr>
          <p:cNvSpPr>
            <a:spLocks noGrp="1"/>
          </p:cNvSpPr>
          <p:nvPr>
            <p:ph type="body" sz="quarter" idx="10" hasCustomPrompt="1"/>
          </p:nvPr>
        </p:nvSpPr>
        <p:spPr>
          <a:xfrm>
            <a:off x="334963" y="3881534"/>
            <a:ext cx="5761037" cy="1503265"/>
          </a:xfrm>
          <a:prstGeom prst="rect">
            <a:avLst/>
          </a:prstGeom>
        </p:spPr>
        <p:txBody>
          <a:bodyPr lIns="0" tIns="180000" rIns="0" bIns="0"/>
          <a:lstStyle>
            <a:lvl1pPr marL="0" indent="0">
              <a:buNone/>
              <a:defRPr i="1" cap="all" baseline="0">
                <a:solidFill>
                  <a:srgbClr val="FFFFFF"/>
                </a:solidFill>
                <a:latin typeface="Cooper Hewitt Book" pitchFamily="2" charset="0"/>
                <a:ea typeface="Cooper Hewitt Book" pitchFamily="2" charset="0"/>
              </a:defRPr>
            </a:lvl1pPr>
            <a:lvl2pPr marL="457200" indent="0">
              <a:buNone/>
              <a:defRPr i="1">
                <a:solidFill>
                  <a:srgbClr val="FFFFFF"/>
                </a:solidFill>
                <a:latin typeface="Cooper Hewitt Book" pitchFamily="2" charset="0"/>
                <a:ea typeface="Cooper Hewitt Book" pitchFamily="2" charset="0"/>
              </a:defRPr>
            </a:lvl2pPr>
            <a:lvl3pPr marL="914400" indent="0">
              <a:buNone/>
              <a:defRPr i="1">
                <a:solidFill>
                  <a:srgbClr val="FFFFFF"/>
                </a:solidFill>
                <a:latin typeface="Cooper Hewitt Book" pitchFamily="2" charset="0"/>
                <a:ea typeface="Cooper Hewitt Book" pitchFamily="2" charset="0"/>
              </a:defRPr>
            </a:lvl3pPr>
            <a:lvl4pPr marL="1371600" indent="0">
              <a:buNone/>
              <a:defRPr i="1">
                <a:solidFill>
                  <a:srgbClr val="FFFFFF"/>
                </a:solidFill>
                <a:latin typeface="Cooper Hewitt Book" pitchFamily="2" charset="0"/>
                <a:ea typeface="Cooper Hewitt Book" pitchFamily="2" charset="0"/>
              </a:defRPr>
            </a:lvl4pPr>
            <a:lvl5pPr marL="1828800" indent="0">
              <a:buNone/>
              <a:defRPr i="1">
                <a:solidFill>
                  <a:srgbClr val="FFFFFF"/>
                </a:solidFill>
                <a:latin typeface="Cooper Hewitt Book" pitchFamily="2" charset="0"/>
                <a:ea typeface="Cooper Hewitt Book" pitchFamily="2" charset="0"/>
              </a:defRPr>
            </a:lvl5pPr>
          </a:lstStyle>
          <a:p>
            <a:pPr lvl="0"/>
            <a:r>
              <a:rPr lang="en-US"/>
              <a:t>CLICK TO ADD A SUB-TITLE OR DATE</a:t>
            </a:r>
          </a:p>
        </p:txBody>
      </p:sp>
      <p:sp>
        <p:nvSpPr>
          <p:cNvPr id="12" name="Rectangle 11">
            <a:extLst>
              <a:ext uri="{FF2B5EF4-FFF2-40B4-BE49-F238E27FC236}">
                <a16:creationId xmlns:a16="http://schemas.microsoft.com/office/drawing/2014/main" id="{DF314F84-F1A8-4A40-BCFE-67B8EFF93928}"/>
              </a:ext>
            </a:extLst>
          </p:cNvPr>
          <p:cNvSpPr/>
          <p:nvPr userDrawn="1"/>
        </p:nvSpPr>
        <p:spPr>
          <a:xfrm>
            <a:off x="334963" y="3881534"/>
            <a:ext cx="5761037" cy="18000"/>
          </a:xfrm>
          <a:prstGeom prst="rect">
            <a:avLst/>
          </a:prstGeom>
          <a:solidFill>
            <a:srgbClr val="FFFFFF"/>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7" name="Picture Placeholder 26">
            <a:extLst>
              <a:ext uri="{FF2B5EF4-FFF2-40B4-BE49-F238E27FC236}">
                <a16:creationId xmlns:a16="http://schemas.microsoft.com/office/drawing/2014/main" id="{5D7D6374-63A9-43FB-878D-0388BADE88CD}"/>
              </a:ext>
            </a:extLst>
          </p:cNvPr>
          <p:cNvSpPr>
            <a:spLocks noGrp="1"/>
          </p:cNvSpPr>
          <p:nvPr>
            <p:ph type="pic" sz="quarter" idx="11"/>
          </p:nvPr>
        </p:nvSpPr>
        <p:spPr>
          <a:xfrm>
            <a:off x="7400032" y="-144000"/>
            <a:ext cx="5058668" cy="7200000"/>
          </a:xfrm>
          <a:custGeom>
            <a:avLst/>
            <a:gdLst>
              <a:gd name="connsiteX0" fmla="*/ 1439652 w 5058668"/>
              <a:gd name="connsiteY0" fmla="*/ 0 h 7200000"/>
              <a:gd name="connsiteX1" fmla="*/ 5058668 w 5058668"/>
              <a:gd name="connsiteY1" fmla="*/ 0 h 7200000"/>
              <a:gd name="connsiteX2" fmla="*/ 5058668 w 5058668"/>
              <a:gd name="connsiteY2" fmla="*/ 6093759 h 7200000"/>
              <a:gd name="connsiteX3" fmla="*/ 1789115 w 5058668"/>
              <a:gd name="connsiteY3" fmla="*/ 7200000 h 7200000"/>
              <a:gd name="connsiteX4" fmla="*/ 0 w 5058668"/>
              <a:gd name="connsiteY4" fmla="*/ 7200000 h 720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8668" h="7200000">
                <a:moveTo>
                  <a:pt x="1439652" y="0"/>
                </a:moveTo>
                <a:lnTo>
                  <a:pt x="5058668" y="0"/>
                </a:lnTo>
                <a:lnTo>
                  <a:pt x="5058668" y="6093759"/>
                </a:lnTo>
                <a:lnTo>
                  <a:pt x="1789115" y="7200000"/>
                </a:lnTo>
                <a:lnTo>
                  <a:pt x="0" y="7200000"/>
                </a:lnTo>
                <a:close/>
              </a:path>
            </a:pathLst>
          </a:custGeom>
          <a:solidFill>
            <a:srgbClr val="FFFFFF"/>
          </a:solidFill>
        </p:spPr>
        <p:txBody>
          <a:bodyPr wrap="square" anchor="ctr" anchorCtr="1">
            <a:noAutofit/>
          </a:bodyPr>
          <a:lstStyle>
            <a:lvl1pPr marL="0" indent="0">
              <a:buNone/>
              <a:defRPr/>
            </a:lvl1pPr>
          </a:lstStyle>
          <a:p>
            <a:endParaRPr lang="en-GB"/>
          </a:p>
        </p:txBody>
      </p:sp>
    </p:spTree>
    <p:extLst>
      <p:ext uri="{BB962C8B-B14F-4D97-AF65-F5344CB8AC3E}">
        <p14:creationId xmlns:p14="http://schemas.microsoft.com/office/powerpoint/2010/main" val="3744227024"/>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75E86139-C99D-4BE8-93A2-6934E83A8D91}"/>
              </a:ext>
            </a:extLst>
          </p:cNvPr>
          <p:cNvSpPr>
            <a:spLocks noGrp="1"/>
          </p:cNvSpPr>
          <p:nvPr>
            <p:ph type="title" hasCustomPrompt="1"/>
          </p:nvPr>
        </p:nvSpPr>
        <p:spPr>
          <a:xfrm>
            <a:off x="334963" y="368300"/>
            <a:ext cx="5761037" cy="1106699"/>
          </a:xfrm>
          <a:prstGeom prst="rect">
            <a:avLst/>
          </a:prstGeom>
        </p:spPr>
        <p:txBody>
          <a:bodyPr lIns="0" tIns="0" rIns="360000" bIns="0" anchor="ctr" anchorCtr="0"/>
          <a:lstStyle>
            <a:lvl1pPr>
              <a:defRPr sz="3200" b="0" i="1" cap="all" baseline="0">
                <a:solidFill>
                  <a:srgbClr val="FFFFFF"/>
                </a:solidFill>
              </a:defRPr>
            </a:lvl1pPr>
          </a:lstStyle>
          <a:p>
            <a:r>
              <a:rPr lang="en-US"/>
              <a:t>ADD a TITLE</a:t>
            </a:r>
            <a:endParaRPr lang="en-GB"/>
          </a:p>
        </p:txBody>
      </p:sp>
      <p:sp>
        <p:nvSpPr>
          <p:cNvPr id="26" name="Rectangle 25">
            <a:extLst>
              <a:ext uri="{FF2B5EF4-FFF2-40B4-BE49-F238E27FC236}">
                <a16:creationId xmlns:a16="http://schemas.microsoft.com/office/drawing/2014/main" id="{205B8710-9AD8-4D7D-8CC5-3815832F9F3C}"/>
              </a:ext>
            </a:extLst>
          </p:cNvPr>
          <p:cNvSpPr/>
          <p:nvPr userDrawn="1"/>
        </p:nvSpPr>
        <p:spPr>
          <a:xfrm>
            <a:off x="334963" y="1456999"/>
            <a:ext cx="5761037" cy="18000"/>
          </a:xfrm>
          <a:prstGeom prst="rect">
            <a:avLst/>
          </a:prstGeom>
          <a:solidFill>
            <a:srgbClr val="FFFFFF"/>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3" name="Text Placeholder 2">
            <a:extLst>
              <a:ext uri="{FF2B5EF4-FFF2-40B4-BE49-F238E27FC236}">
                <a16:creationId xmlns:a16="http://schemas.microsoft.com/office/drawing/2014/main" id="{C651CCB7-302F-40C8-BC00-D908A181513A}"/>
              </a:ext>
            </a:extLst>
          </p:cNvPr>
          <p:cNvSpPr>
            <a:spLocks noGrp="1"/>
          </p:cNvSpPr>
          <p:nvPr>
            <p:ph type="body" sz="quarter" idx="11"/>
          </p:nvPr>
        </p:nvSpPr>
        <p:spPr>
          <a:xfrm>
            <a:off x="334963" y="1456999"/>
            <a:ext cx="5761037" cy="4113539"/>
          </a:xfrm>
          <a:prstGeom prst="rect">
            <a:avLst/>
          </a:prstGeom>
        </p:spPr>
        <p:txBody>
          <a:bodyPr lIns="0" tIns="0" rIns="360000" bIns="0" anchor="ctr" anchorCtr="0"/>
          <a:lstStyle>
            <a:lvl1pPr marL="0" indent="0">
              <a:lnSpc>
                <a:spcPct val="120000"/>
              </a:lnSpc>
              <a:spcBef>
                <a:spcPts val="0"/>
              </a:spcBef>
              <a:buNone/>
              <a:defRPr sz="2000">
                <a:solidFill>
                  <a:srgbClr val="FFFFFF"/>
                </a:solidFill>
              </a:defRPr>
            </a:lvl1pPr>
            <a:lvl2pPr marL="742950" indent="-285750">
              <a:lnSpc>
                <a:spcPct val="120000"/>
              </a:lnSpc>
              <a:spcBef>
                <a:spcPts val="0"/>
              </a:spcBef>
              <a:buFont typeface="Wingdings" panose="05000000000000000000" pitchFamily="2" charset="2"/>
              <a:buChar char="§"/>
              <a:defRPr sz="2000">
                <a:solidFill>
                  <a:srgbClr val="FFFFFF"/>
                </a:solidFill>
              </a:defRPr>
            </a:lvl2pPr>
            <a:lvl3pPr marL="1200150" indent="-285750">
              <a:lnSpc>
                <a:spcPct val="120000"/>
              </a:lnSpc>
              <a:spcBef>
                <a:spcPts val="0"/>
              </a:spcBef>
              <a:buFont typeface="Wingdings" panose="05000000000000000000" pitchFamily="2" charset="2"/>
              <a:buChar char="§"/>
              <a:defRPr sz="2000">
                <a:solidFill>
                  <a:srgbClr val="FFFFFF"/>
                </a:solidFill>
              </a:defRPr>
            </a:lvl3pPr>
            <a:lvl4pPr marL="1657350" indent="-285750">
              <a:lnSpc>
                <a:spcPct val="120000"/>
              </a:lnSpc>
              <a:spcBef>
                <a:spcPts val="0"/>
              </a:spcBef>
              <a:buFont typeface="Wingdings" panose="05000000000000000000" pitchFamily="2" charset="2"/>
              <a:buChar char="§"/>
              <a:defRPr sz="2000">
                <a:solidFill>
                  <a:srgbClr val="FFFFFF"/>
                </a:solidFill>
              </a:defRPr>
            </a:lvl4pPr>
            <a:lvl5pPr marL="2114550" indent="-285750">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Picture Placeholder 5">
            <a:extLst>
              <a:ext uri="{FF2B5EF4-FFF2-40B4-BE49-F238E27FC236}">
                <a16:creationId xmlns:a16="http://schemas.microsoft.com/office/drawing/2014/main" id="{008704B8-BC99-42F6-A9E9-2B072E12D28F}"/>
              </a:ext>
            </a:extLst>
          </p:cNvPr>
          <p:cNvSpPr>
            <a:spLocks noGrp="1"/>
          </p:cNvSpPr>
          <p:nvPr>
            <p:ph type="pic" sz="quarter" idx="12"/>
          </p:nvPr>
        </p:nvSpPr>
        <p:spPr>
          <a:xfrm>
            <a:off x="7400032" y="-144000"/>
            <a:ext cx="5058668" cy="7200000"/>
          </a:xfrm>
          <a:custGeom>
            <a:avLst/>
            <a:gdLst>
              <a:gd name="connsiteX0" fmla="*/ 1439652 w 5058668"/>
              <a:gd name="connsiteY0" fmla="*/ 0 h 7200000"/>
              <a:gd name="connsiteX1" fmla="*/ 5058668 w 5058668"/>
              <a:gd name="connsiteY1" fmla="*/ 0 h 7200000"/>
              <a:gd name="connsiteX2" fmla="*/ 5058668 w 5058668"/>
              <a:gd name="connsiteY2" fmla="*/ 6093759 h 7200000"/>
              <a:gd name="connsiteX3" fmla="*/ 1789115 w 5058668"/>
              <a:gd name="connsiteY3" fmla="*/ 7200000 h 7200000"/>
              <a:gd name="connsiteX4" fmla="*/ 0 w 5058668"/>
              <a:gd name="connsiteY4" fmla="*/ 7200000 h 720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8668" h="7200000">
                <a:moveTo>
                  <a:pt x="1439652" y="0"/>
                </a:moveTo>
                <a:lnTo>
                  <a:pt x="5058668" y="0"/>
                </a:lnTo>
                <a:lnTo>
                  <a:pt x="5058668" y="6093759"/>
                </a:lnTo>
                <a:lnTo>
                  <a:pt x="1789115" y="7200000"/>
                </a:lnTo>
                <a:lnTo>
                  <a:pt x="0" y="7200000"/>
                </a:lnTo>
                <a:close/>
              </a:path>
            </a:pathLst>
          </a:custGeom>
          <a:solidFill>
            <a:srgbClr val="FFFFFF"/>
          </a:solidFill>
        </p:spPr>
        <p:txBody>
          <a:bodyPr wrap="square" anchor="ctr" anchorCtr="1">
            <a:noAutofit/>
          </a:bodyPr>
          <a:lstStyle>
            <a:lvl1pPr marL="0" indent="0">
              <a:buNone/>
              <a:defRPr/>
            </a:lvl1pPr>
          </a:lstStyle>
          <a:p>
            <a:endParaRPr lang="en-GB"/>
          </a:p>
        </p:txBody>
      </p:sp>
    </p:spTree>
    <p:extLst>
      <p:ext uri="{BB962C8B-B14F-4D97-AF65-F5344CB8AC3E}">
        <p14:creationId xmlns:p14="http://schemas.microsoft.com/office/powerpoint/2010/main" val="1273592733"/>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12E4F94-AE0E-4B97-98D8-44580F6340E3}"/>
              </a:ext>
            </a:extLst>
          </p:cNvPr>
          <p:cNvGrpSpPr/>
          <p:nvPr userDrawn="1"/>
        </p:nvGrpSpPr>
        <p:grpSpPr>
          <a:xfrm>
            <a:off x="407612" y="436487"/>
            <a:ext cx="1099482" cy="872549"/>
            <a:chOff x="407612" y="361842"/>
            <a:chExt cx="1099482" cy="872549"/>
          </a:xfrm>
          <a:solidFill>
            <a:srgbClr val="FFFFFF"/>
          </a:solidFill>
        </p:grpSpPr>
        <p:sp>
          <p:nvSpPr>
            <p:cNvPr id="9" name="Freeform: Shape 8">
              <a:extLst>
                <a:ext uri="{FF2B5EF4-FFF2-40B4-BE49-F238E27FC236}">
                  <a16:creationId xmlns:a16="http://schemas.microsoft.com/office/drawing/2014/main" id="{C9335140-ED6A-470A-9FD1-62B679F9CFD0}"/>
                </a:ext>
              </a:extLst>
            </p:cNvPr>
            <p:cNvSpPr/>
            <p:nvPr/>
          </p:nvSpPr>
          <p:spPr>
            <a:xfrm>
              <a:off x="1067301" y="361842"/>
              <a:ext cx="439793" cy="872549"/>
            </a:xfrm>
            <a:custGeom>
              <a:avLst/>
              <a:gdLst>
                <a:gd name="connsiteX0" fmla="*/ 439793 w 439793"/>
                <a:gd name="connsiteY0" fmla="*/ 872550 h 872549"/>
                <a:gd name="connsiteX1" fmla="*/ 439793 w 439793"/>
                <a:gd name="connsiteY1" fmla="*/ 432756 h 872549"/>
                <a:gd name="connsiteX2" fmla="*/ 188891 w 439793"/>
                <a:gd name="connsiteY2" fmla="*/ 432756 h 872549"/>
                <a:gd name="connsiteX3" fmla="*/ 439793 w 439793"/>
                <a:gd name="connsiteY3" fmla="*/ 188671 h 872549"/>
                <a:gd name="connsiteX4" fmla="*/ 439793 w 439793"/>
                <a:gd name="connsiteY4" fmla="*/ 0 h 872549"/>
                <a:gd name="connsiteX5" fmla="*/ 0 w 439793"/>
                <a:gd name="connsiteY5" fmla="*/ 432756 h 872549"/>
                <a:gd name="connsiteX6" fmla="*/ 0 w 439793"/>
                <a:gd name="connsiteY6" fmla="*/ 432756 h 872549"/>
                <a:gd name="connsiteX7" fmla="*/ 0 w 439793"/>
                <a:gd name="connsiteY7" fmla="*/ 872550 h 872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793" h="872549">
                  <a:moveTo>
                    <a:pt x="439793" y="872550"/>
                  </a:moveTo>
                  <a:lnTo>
                    <a:pt x="439793" y="432756"/>
                  </a:lnTo>
                  <a:lnTo>
                    <a:pt x="188891" y="432756"/>
                  </a:lnTo>
                  <a:cubicBezTo>
                    <a:pt x="192700" y="296907"/>
                    <a:pt x="303891" y="188737"/>
                    <a:pt x="439793" y="188671"/>
                  </a:cubicBezTo>
                  <a:lnTo>
                    <a:pt x="439793" y="0"/>
                  </a:lnTo>
                  <a:cubicBezTo>
                    <a:pt x="199624" y="-31"/>
                    <a:pt x="3844" y="192618"/>
                    <a:pt x="0" y="432756"/>
                  </a:cubicBezTo>
                  <a:lnTo>
                    <a:pt x="0" y="432756"/>
                  </a:lnTo>
                  <a:lnTo>
                    <a:pt x="0" y="872550"/>
                  </a:lnTo>
                  <a:close/>
                </a:path>
              </a:pathLst>
            </a:custGeom>
            <a:grpFill/>
            <a:ln w="57150" cap="flat">
              <a:solidFill>
                <a:srgbClr val="FFFFFF"/>
              </a:solidFill>
              <a:prstDash val="solid"/>
              <a:miter/>
            </a:ln>
            <a:scene3d>
              <a:camera prst="orthographicFront"/>
              <a:lightRig rig="threePt" dir="t"/>
            </a:scene3d>
            <a:sp3d>
              <a:bevelB w="6350"/>
            </a:sp3d>
          </p:spPr>
          <p:txBody>
            <a:bodyPr rtlCol="0" anchor="ctr"/>
            <a:lstStyle/>
            <a:p>
              <a:endParaRPr lang="en-GB"/>
            </a:p>
          </p:txBody>
        </p:sp>
        <p:sp>
          <p:nvSpPr>
            <p:cNvPr id="10" name="Freeform: Shape 9">
              <a:extLst>
                <a:ext uri="{FF2B5EF4-FFF2-40B4-BE49-F238E27FC236}">
                  <a16:creationId xmlns:a16="http://schemas.microsoft.com/office/drawing/2014/main" id="{E917B023-4D42-4B62-AD7F-02539544A9AF}"/>
                </a:ext>
              </a:extLst>
            </p:cNvPr>
            <p:cNvSpPr/>
            <p:nvPr/>
          </p:nvSpPr>
          <p:spPr>
            <a:xfrm>
              <a:off x="407612" y="361842"/>
              <a:ext cx="439793" cy="872549"/>
            </a:xfrm>
            <a:custGeom>
              <a:avLst/>
              <a:gdLst>
                <a:gd name="connsiteX0" fmla="*/ 439793 w 439793"/>
                <a:gd name="connsiteY0" fmla="*/ 872550 h 872549"/>
                <a:gd name="connsiteX1" fmla="*/ 439793 w 439793"/>
                <a:gd name="connsiteY1" fmla="*/ 432756 h 872549"/>
                <a:gd name="connsiteX2" fmla="*/ 188891 w 439793"/>
                <a:gd name="connsiteY2" fmla="*/ 432756 h 872549"/>
                <a:gd name="connsiteX3" fmla="*/ 439793 w 439793"/>
                <a:gd name="connsiteY3" fmla="*/ 188671 h 872549"/>
                <a:gd name="connsiteX4" fmla="*/ 439793 w 439793"/>
                <a:gd name="connsiteY4" fmla="*/ 0 h 872549"/>
                <a:gd name="connsiteX5" fmla="*/ 0 w 439793"/>
                <a:gd name="connsiteY5" fmla="*/ 432756 h 872549"/>
                <a:gd name="connsiteX6" fmla="*/ 0 w 439793"/>
                <a:gd name="connsiteY6" fmla="*/ 432756 h 872549"/>
                <a:gd name="connsiteX7" fmla="*/ 0 w 439793"/>
                <a:gd name="connsiteY7" fmla="*/ 872550 h 872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793" h="872549">
                  <a:moveTo>
                    <a:pt x="439793" y="872550"/>
                  </a:moveTo>
                  <a:lnTo>
                    <a:pt x="439793" y="432756"/>
                  </a:lnTo>
                  <a:lnTo>
                    <a:pt x="188891" y="432756"/>
                  </a:lnTo>
                  <a:cubicBezTo>
                    <a:pt x="192700" y="296907"/>
                    <a:pt x="303890" y="188737"/>
                    <a:pt x="439793" y="188671"/>
                  </a:cubicBezTo>
                  <a:lnTo>
                    <a:pt x="439793" y="0"/>
                  </a:lnTo>
                  <a:cubicBezTo>
                    <a:pt x="199624" y="-31"/>
                    <a:pt x="3844" y="192618"/>
                    <a:pt x="0" y="432756"/>
                  </a:cubicBezTo>
                  <a:lnTo>
                    <a:pt x="0" y="432756"/>
                  </a:lnTo>
                  <a:lnTo>
                    <a:pt x="0" y="872550"/>
                  </a:lnTo>
                  <a:close/>
                </a:path>
              </a:pathLst>
            </a:custGeom>
            <a:grpFill/>
            <a:ln w="57150" cap="flat">
              <a:solidFill>
                <a:srgbClr val="FFFFFF"/>
              </a:solidFill>
              <a:prstDash val="solid"/>
              <a:miter/>
            </a:ln>
            <a:scene3d>
              <a:camera prst="orthographicFront"/>
              <a:lightRig rig="threePt" dir="t"/>
            </a:scene3d>
            <a:sp3d>
              <a:bevelB w="6350"/>
            </a:sp3d>
          </p:spPr>
          <p:txBody>
            <a:bodyPr rtlCol="0" anchor="ctr"/>
            <a:lstStyle/>
            <a:p>
              <a:endParaRPr lang="en-GB"/>
            </a:p>
          </p:txBody>
        </p:sp>
      </p:grpSp>
      <p:sp>
        <p:nvSpPr>
          <p:cNvPr id="13" name="Rectangle 12">
            <a:extLst>
              <a:ext uri="{FF2B5EF4-FFF2-40B4-BE49-F238E27FC236}">
                <a16:creationId xmlns:a16="http://schemas.microsoft.com/office/drawing/2014/main" id="{5284CC4A-D610-4657-8E9E-4C238FDDBD94}"/>
              </a:ext>
            </a:extLst>
          </p:cNvPr>
          <p:cNvSpPr/>
          <p:nvPr userDrawn="1"/>
        </p:nvSpPr>
        <p:spPr>
          <a:xfrm>
            <a:off x="334963" y="4823926"/>
            <a:ext cx="5761037" cy="18000"/>
          </a:xfrm>
          <a:prstGeom prst="rect">
            <a:avLst/>
          </a:prstGeom>
          <a:solidFill>
            <a:srgbClr val="FFFFFF"/>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4" name="Title 1">
            <a:extLst>
              <a:ext uri="{FF2B5EF4-FFF2-40B4-BE49-F238E27FC236}">
                <a16:creationId xmlns:a16="http://schemas.microsoft.com/office/drawing/2014/main" id="{F678E601-1C67-48DE-A5B5-81F5D8217859}"/>
              </a:ext>
            </a:extLst>
          </p:cNvPr>
          <p:cNvSpPr>
            <a:spLocks noGrp="1"/>
          </p:cNvSpPr>
          <p:nvPr>
            <p:ph type="title" hasCustomPrompt="1"/>
          </p:nvPr>
        </p:nvSpPr>
        <p:spPr>
          <a:xfrm>
            <a:off x="334963" y="1412874"/>
            <a:ext cx="5761037" cy="3429052"/>
          </a:xfrm>
          <a:prstGeom prst="rect">
            <a:avLst/>
          </a:prstGeom>
        </p:spPr>
        <p:txBody>
          <a:bodyPr lIns="0" tIns="0" rIns="0" bIns="108000" anchor="b" anchorCtr="0"/>
          <a:lstStyle>
            <a:lvl1pPr>
              <a:defRPr lang="en-GB" sz="3200" dirty="0">
                <a:solidFill>
                  <a:srgbClr val="FFFFFF"/>
                </a:solidFill>
              </a:defRPr>
            </a:lvl1pPr>
          </a:lstStyle>
          <a:p>
            <a:r>
              <a:rPr lang="en-US"/>
              <a:t>Add your quote here</a:t>
            </a:r>
            <a:endParaRPr lang="en-GB"/>
          </a:p>
        </p:txBody>
      </p:sp>
      <p:sp>
        <p:nvSpPr>
          <p:cNvPr id="15" name="Text Placeholder 6">
            <a:extLst>
              <a:ext uri="{FF2B5EF4-FFF2-40B4-BE49-F238E27FC236}">
                <a16:creationId xmlns:a16="http://schemas.microsoft.com/office/drawing/2014/main" id="{B164FE9E-0466-4E22-8E7B-D63310192743}"/>
              </a:ext>
            </a:extLst>
          </p:cNvPr>
          <p:cNvSpPr>
            <a:spLocks noGrp="1"/>
          </p:cNvSpPr>
          <p:nvPr>
            <p:ph type="body" sz="quarter" idx="10" hasCustomPrompt="1"/>
          </p:nvPr>
        </p:nvSpPr>
        <p:spPr>
          <a:xfrm>
            <a:off x="334963" y="4841926"/>
            <a:ext cx="5761037" cy="804271"/>
          </a:xfrm>
          <a:prstGeom prst="rect">
            <a:avLst/>
          </a:prstGeom>
        </p:spPr>
        <p:txBody>
          <a:bodyPr lIns="0" tIns="180000" rIns="0" bIns="0"/>
          <a:lstStyle>
            <a:lvl1pPr marL="0" indent="0">
              <a:buNone/>
              <a:defRPr sz="1600" i="1" cap="all" baseline="0">
                <a:solidFill>
                  <a:srgbClr val="FFFFFF"/>
                </a:solidFill>
                <a:latin typeface="Cooper Hewitt Book" pitchFamily="2" charset="0"/>
                <a:ea typeface="Cooper Hewitt Book" pitchFamily="2" charset="0"/>
              </a:defRPr>
            </a:lvl1pPr>
            <a:lvl2pPr marL="457200" indent="0">
              <a:buNone/>
              <a:defRPr i="1">
                <a:solidFill>
                  <a:srgbClr val="FFFFFF"/>
                </a:solidFill>
                <a:latin typeface="Cooper Hewitt Book" pitchFamily="2" charset="0"/>
                <a:ea typeface="Cooper Hewitt Book" pitchFamily="2" charset="0"/>
              </a:defRPr>
            </a:lvl2pPr>
            <a:lvl3pPr marL="914400" indent="0">
              <a:buNone/>
              <a:defRPr i="1">
                <a:solidFill>
                  <a:srgbClr val="FFFFFF"/>
                </a:solidFill>
                <a:latin typeface="Cooper Hewitt Book" pitchFamily="2" charset="0"/>
                <a:ea typeface="Cooper Hewitt Book" pitchFamily="2" charset="0"/>
              </a:defRPr>
            </a:lvl3pPr>
            <a:lvl4pPr marL="1371600" indent="0">
              <a:buNone/>
              <a:defRPr i="1">
                <a:solidFill>
                  <a:srgbClr val="FFFFFF"/>
                </a:solidFill>
                <a:latin typeface="Cooper Hewitt Book" pitchFamily="2" charset="0"/>
                <a:ea typeface="Cooper Hewitt Book" pitchFamily="2" charset="0"/>
              </a:defRPr>
            </a:lvl4pPr>
            <a:lvl5pPr marL="1828800" indent="0">
              <a:buNone/>
              <a:defRPr i="1">
                <a:solidFill>
                  <a:srgbClr val="FFFFFF"/>
                </a:solidFill>
                <a:latin typeface="Cooper Hewitt Book" pitchFamily="2" charset="0"/>
                <a:ea typeface="Cooper Hewitt Book" pitchFamily="2" charset="0"/>
              </a:defRPr>
            </a:lvl5pPr>
          </a:lstStyle>
          <a:p>
            <a:pPr lvl="0"/>
            <a:r>
              <a:rPr lang="en-US"/>
              <a:t>Add the name here</a:t>
            </a:r>
          </a:p>
        </p:txBody>
      </p:sp>
      <p:sp>
        <p:nvSpPr>
          <p:cNvPr id="17" name="Picture Placeholder 16">
            <a:extLst>
              <a:ext uri="{FF2B5EF4-FFF2-40B4-BE49-F238E27FC236}">
                <a16:creationId xmlns:a16="http://schemas.microsoft.com/office/drawing/2014/main" id="{EF7A70EA-F802-49C2-B6B4-9DB6213613AA}"/>
              </a:ext>
            </a:extLst>
          </p:cNvPr>
          <p:cNvSpPr>
            <a:spLocks noGrp="1"/>
          </p:cNvSpPr>
          <p:nvPr>
            <p:ph type="pic" sz="quarter" idx="13"/>
          </p:nvPr>
        </p:nvSpPr>
        <p:spPr>
          <a:xfrm>
            <a:off x="7400032" y="-144000"/>
            <a:ext cx="5058668" cy="7200000"/>
          </a:xfrm>
          <a:custGeom>
            <a:avLst/>
            <a:gdLst>
              <a:gd name="connsiteX0" fmla="*/ 1439652 w 5058668"/>
              <a:gd name="connsiteY0" fmla="*/ 0 h 7200000"/>
              <a:gd name="connsiteX1" fmla="*/ 5058668 w 5058668"/>
              <a:gd name="connsiteY1" fmla="*/ 0 h 7200000"/>
              <a:gd name="connsiteX2" fmla="*/ 5058668 w 5058668"/>
              <a:gd name="connsiteY2" fmla="*/ 6093759 h 7200000"/>
              <a:gd name="connsiteX3" fmla="*/ 1789115 w 5058668"/>
              <a:gd name="connsiteY3" fmla="*/ 7200000 h 7200000"/>
              <a:gd name="connsiteX4" fmla="*/ 0 w 5058668"/>
              <a:gd name="connsiteY4" fmla="*/ 7200000 h 720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8668" h="7200000">
                <a:moveTo>
                  <a:pt x="1439652" y="0"/>
                </a:moveTo>
                <a:lnTo>
                  <a:pt x="5058668" y="0"/>
                </a:lnTo>
                <a:lnTo>
                  <a:pt x="5058668" y="6093759"/>
                </a:lnTo>
                <a:lnTo>
                  <a:pt x="1789115" y="7200000"/>
                </a:lnTo>
                <a:lnTo>
                  <a:pt x="0" y="7200000"/>
                </a:lnTo>
                <a:close/>
              </a:path>
            </a:pathLst>
          </a:custGeom>
          <a:solidFill>
            <a:srgbClr val="FFFFFF"/>
          </a:solidFill>
        </p:spPr>
        <p:txBody>
          <a:bodyPr wrap="square" anchor="ctr" anchorCtr="1">
            <a:noAutofit/>
          </a:bodyPr>
          <a:lstStyle>
            <a:lvl1pPr marL="0" indent="0">
              <a:buNone/>
              <a:defRPr/>
            </a:lvl1pPr>
          </a:lstStyle>
          <a:p>
            <a:endParaRPr lang="en-GB"/>
          </a:p>
        </p:txBody>
      </p:sp>
    </p:spTree>
    <p:extLst>
      <p:ext uri="{BB962C8B-B14F-4D97-AF65-F5344CB8AC3E}">
        <p14:creationId xmlns:p14="http://schemas.microsoft.com/office/powerpoint/2010/main" val="1372641442"/>
      </p:ext>
    </p:extLst>
  </p:cSld>
  <p:clrMapOvr>
    <a:masterClrMapping/>
  </p:clrMapOvr>
  <p:extLst>
    <p:ext uri="{DCECCB84-F9BA-43D5-87BE-67443E8EF086}">
      <p15:sldGuideLst xmlns:p15="http://schemas.microsoft.com/office/powerpoint/2012/main">
        <p15:guide id="2" orient="horz" pos="89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29" name="Title 15">
            <a:extLst>
              <a:ext uri="{FF2B5EF4-FFF2-40B4-BE49-F238E27FC236}">
                <a16:creationId xmlns:a16="http://schemas.microsoft.com/office/drawing/2014/main" id="{D3E81000-15C1-4F0B-8E2B-9245563FD8AC}"/>
              </a:ext>
            </a:extLst>
          </p:cNvPr>
          <p:cNvSpPr>
            <a:spLocks noGrp="1"/>
          </p:cNvSpPr>
          <p:nvPr>
            <p:ph type="title" hasCustomPrompt="1"/>
          </p:nvPr>
        </p:nvSpPr>
        <p:spPr>
          <a:xfrm>
            <a:off x="334963" y="368300"/>
            <a:ext cx="5761037" cy="1077692"/>
          </a:xfrm>
          <a:prstGeom prst="rect">
            <a:avLst/>
          </a:prstGeom>
        </p:spPr>
        <p:txBody>
          <a:bodyPr lIns="0" tIns="0" rIns="360000" bIns="0" anchor="ctr" anchorCtr="0"/>
          <a:lstStyle>
            <a:lvl1pPr>
              <a:defRPr sz="3200" b="0" i="1" cap="all" baseline="0">
                <a:solidFill>
                  <a:srgbClr val="FFFFFF"/>
                </a:solidFill>
              </a:defRPr>
            </a:lvl1pPr>
          </a:lstStyle>
          <a:p>
            <a:r>
              <a:rPr lang="en-US"/>
              <a:t>CLICK TO ADD TITLE</a:t>
            </a:r>
            <a:endParaRPr lang="en-GB"/>
          </a:p>
        </p:txBody>
      </p:sp>
      <p:sp>
        <p:nvSpPr>
          <p:cNvPr id="31" name="Rectangle 30">
            <a:extLst>
              <a:ext uri="{FF2B5EF4-FFF2-40B4-BE49-F238E27FC236}">
                <a16:creationId xmlns:a16="http://schemas.microsoft.com/office/drawing/2014/main" id="{915C622A-1B11-4CD6-86C2-65BB42E45360}"/>
              </a:ext>
            </a:extLst>
          </p:cNvPr>
          <p:cNvSpPr/>
          <p:nvPr userDrawn="1"/>
        </p:nvSpPr>
        <p:spPr>
          <a:xfrm>
            <a:off x="334963" y="1456999"/>
            <a:ext cx="5761037" cy="18000"/>
          </a:xfrm>
          <a:prstGeom prst="rect">
            <a:avLst/>
          </a:prstGeom>
          <a:solidFill>
            <a:srgbClr val="FFFFFF"/>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33" name="Text Placeholder 2">
            <a:extLst>
              <a:ext uri="{FF2B5EF4-FFF2-40B4-BE49-F238E27FC236}">
                <a16:creationId xmlns:a16="http://schemas.microsoft.com/office/drawing/2014/main" id="{7D2BB0DD-CFB4-4495-BCF1-A7434EC196E0}"/>
              </a:ext>
            </a:extLst>
          </p:cNvPr>
          <p:cNvSpPr>
            <a:spLocks noGrp="1"/>
          </p:cNvSpPr>
          <p:nvPr>
            <p:ph type="body" sz="quarter" idx="11"/>
          </p:nvPr>
        </p:nvSpPr>
        <p:spPr>
          <a:xfrm>
            <a:off x="334963" y="1474999"/>
            <a:ext cx="5761037" cy="987865"/>
          </a:xfrm>
          <a:prstGeom prst="rect">
            <a:avLst/>
          </a:prstGeom>
        </p:spPr>
        <p:txBody>
          <a:bodyPr lIns="0" tIns="0" rIns="360000" bIns="0" anchor="ctr" anchorCtr="0"/>
          <a:lstStyle>
            <a:lvl1pPr marL="0" indent="0">
              <a:buNone/>
              <a:defRPr sz="2200">
                <a:solidFill>
                  <a:srgbClr val="FFFFFF"/>
                </a:solidFill>
              </a:defRPr>
            </a:lvl1pPr>
            <a:lvl2pPr marL="742950" indent="-285750">
              <a:buFont typeface="Wingdings" panose="05000000000000000000" pitchFamily="2" charset="2"/>
              <a:buChar char="§"/>
              <a:defRPr sz="2200">
                <a:solidFill>
                  <a:srgbClr val="FFFFFF"/>
                </a:solidFill>
              </a:defRPr>
            </a:lvl2pPr>
            <a:lvl3pPr marL="1200150" indent="-285750">
              <a:buFont typeface="Wingdings" panose="05000000000000000000" pitchFamily="2" charset="2"/>
              <a:buChar char="§"/>
              <a:defRPr sz="2200">
                <a:solidFill>
                  <a:srgbClr val="FFFFFF"/>
                </a:solidFill>
              </a:defRPr>
            </a:lvl3pPr>
            <a:lvl4pPr marL="1657350" indent="-285750">
              <a:buFont typeface="Wingdings" panose="05000000000000000000" pitchFamily="2" charset="2"/>
              <a:buChar char="§"/>
              <a:defRPr sz="2200">
                <a:solidFill>
                  <a:srgbClr val="FFFFFF"/>
                </a:solidFill>
              </a:defRPr>
            </a:lvl4pPr>
            <a:lvl5pPr marL="2114550" indent="-285750">
              <a:buFont typeface="Wingdings" panose="05000000000000000000" pitchFamily="2" charset="2"/>
              <a:buChar char="§"/>
              <a:defRPr sz="2200">
                <a:solidFill>
                  <a:srgbClr val="FFFFFF"/>
                </a:solidFill>
              </a:defRPr>
            </a:lvl5pPr>
          </a:lstStyle>
          <a:p>
            <a:pPr lvl="0"/>
            <a:r>
              <a:rPr lang="en-US"/>
              <a:t>Click to edit Master text style</a:t>
            </a:r>
          </a:p>
        </p:txBody>
      </p:sp>
      <p:pic>
        <p:nvPicPr>
          <p:cNvPr id="35" name="Picture 11">
            <a:extLst>
              <a:ext uri="{FF2B5EF4-FFF2-40B4-BE49-F238E27FC236}">
                <a16:creationId xmlns:a16="http://schemas.microsoft.com/office/drawing/2014/main" id="{EDF0997E-150F-49D4-B28D-375BD07A837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34963" y="2655156"/>
            <a:ext cx="288000" cy="288000"/>
          </a:xfrm>
          <a:prstGeom prst="rect">
            <a:avLst/>
          </a:prstGeom>
        </p:spPr>
      </p:pic>
      <p:sp>
        <p:nvSpPr>
          <p:cNvPr id="36" name="Text Placeholder 21">
            <a:extLst>
              <a:ext uri="{FF2B5EF4-FFF2-40B4-BE49-F238E27FC236}">
                <a16:creationId xmlns:a16="http://schemas.microsoft.com/office/drawing/2014/main" id="{DE84C7B7-9CCD-435A-8E58-D866FA960A55}"/>
              </a:ext>
            </a:extLst>
          </p:cNvPr>
          <p:cNvSpPr>
            <a:spLocks noGrp="1"/>
          </p:cNvSpPr>
          <p:nvPr>
            <p:ph type="body" sz="quarter" idx="13" hasCustomPrompt="1"/>
          </p:nvPr>
        </p:nvSpPr>
        <p:spPr>
          <a:xfrm>
            <a:off x="622963" y="2652314"/>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200" i="1">
                <a:solidFill>
                  <a:srgbClr val="FFFFFF"/>
                </a:solidFill>
                <a:latin typeface="+mj-lt"/>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A PHONE NUMBER</a:t>
            </a:r>
            <a:endParaRPr lang="en-GB"/>
          </a:p>
        </p:txBody>
      </p:sp>
      <p:sp>
        <p:nvSpPr>
          <p:cNvPr id="37" name="Text Placeholder 21">
            <a:extLst>
              <a:ext uri="{FF2B5EF4-FFF2-40B4-BE49-F238E27FC236}">
                <a16:creationId xmlns:a16="http://schemas.microsoft.com/office/drawing/2014/main" id="{03DC4D78-A607-4F64-88D8-763F3EB5A672}"/>
              </a:ext>
            </a:extLst>
          </p:cNvPr>
          <p:cNvSpPr>
            <a:spLocks noGrp="1"/>
          </p:cNvSpPr>
          <p:nvPr>
            <p:ph type="body" sz="quarter" idx="14" hasCustomPrompt="1"/>
          </p:nvPr>
        </p:nvSpPr>
        <p:spPr>
          <a:xfrm>
            <a:off x="622963" y="3135439"/>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200" i="1">
                <a:solidFill>
                  <a:srgbClr val="FFFFFF"/>
                </a:solidFill>
                <a:latin typeface="+mj-lt"/>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AN EMAIL ADDRESS</a:t>
            </a:r>
            <a:endParaRPr lang="en-GB"/>
          </a:p>
        </p:txBody>
      </p:sp>
      <p:pic>
        <p:nvPicPr>
          <p:cNvPr id="38" name="Picture 2">
            <a:extLst>
              <a:ext uri="{FF2B5EF4-FFF2-40B4-BE49-F238E27FC236}">
                <a16:creationId xmlns:a16="http://schemas.microsoft.com/office/drawing/2014/main" id="{8DEB1AC2-316F-4E9D-B831-139EA3BDAA83}"/>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334963" y="3135448"/>
            <a:ext cx="288000" cy="288000"/>
          </a:xfrm>
          <a:prstGeom prst="rect">
            <a:avLst/>
          </a:prstGeom>
        </p:spPr>
      </p:pic>
      <p:grpSp>
        <p:nvGrpSpPr>
          <p:cNvPr id="39" name="Group 38">
            <a:extLst>
              <a:ext uri="{FF2B5EF4-FFF2-40B4-BE49-F238E27FC236}">
                <a16:creationId xmlns:a16="http://schemas.microsoft.com/office/drawing/2014/main" id="{60F6A0F4-1DEB-4A43-89A5-926853E340C1}"/>
              </a:ext>
            </a:extLst>
          </p:cNvPr>
          <p:cNvGrpSpPr/>
          <p:nvPr userDrawn="1"/>
        </p:nvGrpSpPr>
        <p:grpSpPr>
          <a:xfrm>
            <a:off x="334963" y="3615740"/>
            <a:ext cx="5781673" cy="288006"/>
            <a:chOff x="371474" y="4185329"/>
            <a:chExt cx="5781673" cy="288006"/>
          </a:xfrm>
        </p:grpSpPr>
        <p:pic>
          <p:nvPicPr>
            <p:cNvPr id="40" name="Picture 15">
              <a:extLst>
                <a:ext uri="{FF2B5EF4-FFF2-40B4-BE49-F238E27FC236}">
                  <a16:creationId xmlns:a16="http://schemas.microsoft.com/office/drawing/2014/main" id="{7CD62F1E-AA04-4548-A9AA-1C8B017991C9}"/>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371474" y="4185335"/>
              <a:ext cx="288000" cy="288000"/>
            </a:xfrm>
            <a:prstGeom prst="rect">
              <a:avLst/>
            </a:prstGeom>
          </p:spPr>
        </p:pic>
        <p:sp>
          <p:nvSpPr>
            <p:cNvPr id="41" name="TextBox 40">
              <a:extLst>
                <a:ext uri="{FF2B5EF4-FFF2-40B4-BE49-F238E27FC236}">
                  <a16:creationId xmlns:a16="http://schemas.microsoft.com/office/drawing/2014/main" id="{F315E144-4FDC-49AB-8AEB-7103F4792B7E}"/>
                </a:ext>
              </a:extLst>
            </p:cNvPr>
            <p:cNvSpPr txBox="1"/>
            <p:nvPr userDrawn="1"/>
          </p:nvSpPr>
          <p:spPr>
            <a:xfrm>
              <a:off x="659472" y="4185329"/>
              <a:ext cx="5493675"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200" i="1">
                  <a:solidFill>
                    <a:srgbClr val="FFFFFF"/>
                  </a:solidFill>
                  <a:latin typeface="+mj-lt"/>
                </a:rPr>
                <a:t>WWW. SENEDDIEUENCTID.CYMRU  |  WWW. YOUTHPARLIAMENT.WALES</a:t>
              </a:r>
              <a:endParaRPr lang="en-GB" sz="1200" i="1">
                <a:solidFill>
                  <a:srgbClr val="FFFFFF"/>
                </a:solidFill>
                <a:latin typeface="+mj-lt"/>
              </a:endParaRPr>
            </a:p>
          </p:txBody>
        </p:sp>
      </p:grpSp>
      <p:grpSp>
        <p:nvGrpSpPr>
          <p:cNvPr id="42" name="Group 41">
            <a:extLst>
              <a:ext uri="{FF2B5EF4-FFF2-40B4-BE49-F238E27FC236}">
                <a16:creationId xmlns:a16="http://schemas.microsoft.com/office/drawing/2014/main" id="{21766D03-2CE9-4497-B3F2-53A805183F8B}"/>
              </a:ext>
            </a:extLst>
          </p:cNvPr>
          <p:cNvGrpSpPr/>
          <p:nvPr userDrawn="1"/>
        </p:nvGrpSpPr>
        <p:grpSpPr>
          <a:xfrm>
            <a:off x="334963" y="4096038"/>
            <a:ext cx="5245222" cy="288006"/>
            <a:chOff x="378497" y="4617216"/>
            <a:chExt cx="5245222" cy="288006"/>
          </a:xfrm>
        </p:grpSpPr>
        <p:pic>
          <p:nvPicPr>
            <p:cNvPr id="43" name="Picture 6">
              <a:extLst>
                <a:ext uri="{FF2B5EF4-FFF2-40B4-BE49-F238E27FC236}">
                  <a16:creationId xmlns:a16="http://schemas.microsoft.com/office/drawing/2014/main" id="{7E7A0441-50CE-41E5-9052-1A178153E6AF}"/>
                </a:ext>
              </a:extLst>
            </p:cNvPr>
            <p:cNvPicPr>
              <a:picLocks noChangeAspect="1"/>
            </p:cNvPicPr>
            <p:nvPr userDrawn="1"/>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378497" y="4617216"/>
              <a:ext cx="288000" cy="288000"/>
            </a:xfrm>
            <a:prstGeom prst="rect">
              <a:avLst/>
            </a:prstGeom>
          </p:spPr>
        </p:pic>
        <p:sp>
          <p:nvSpPr>
            <p:cNvPr id="44" name="TextBox 43">
              <a:extLst>
                <a:ext uri="{FF2B5EF4-FFF2-40B4-BE49-F238E27FC236}">
                  <a16:creationId xmlns:a16="http://schemas.microsoft.com/office/drawing/2014/main" id="{EA8124DC-0931-4A4C-A867-2A5F0F90B146}"/>
                </a:ext>
              </a:extLst>
            </p:cNvPr>
            <p:cNvSpPr txBox="1"/>
            <p:nvPr userDrawn="1"/>
          </p:nvSpPr>
          <p:spPr>
            <a:xfrm>
              <a:off x="659473" y="4628223"/>
              <a:ext cx="496424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200" b="1" i="1">
                  <a:solidFill>
                    <a:srgbClr val="FFFFFF"/>
                  </a:solidFill>
                  <a:latin typeface="+mj-lt"/>
                </a:rPr>
                <a:t>WELSHYOUTHPARLIAMENT | SENEDDIEUENCTIDCYMRU</a:t>
              </a:r>
              <a:endParaRPr lang="en-GB" sz="1200" b="1" i="1">
                <a:solidFill>
                  <a:srgbClr val="FFFFFF"/>
                </a:solidFill>
                <a:latin typeface="+mj-lt"/>
              </a:endParaRPr>
            </a:p>
          </p:txBody>
        </p:sp>
      </p:grpSp>
      <p:grpSp>
        <p:nvGrpSpPr>
          <p:cNvPr id="45" name="Group 44">
            <a:extLst>
              <a:ext uri="{FF2B5EF4-FFF2-40B4-BE49-F238E27FC236}">
                <a16:creationId xmlns:a16="http://schemas.microsoft.com/office/drawing/2014/main" id="{D4645E1B-B9F5-40A2-B41D-95B569ED06DC}"/>
              </a:ext>
            </a:extLst>
          </p:cNvPr>
          <p:cNvGrpSpPr/>
          <p:nvPr userDrawn="1"/>
        </p:nvGrpSpPr>
        <p:grpSpPr>
          <a:xfrm>
            <a:off x="334963" y="4576336"/>
            <a:ext cx="5346666" cy="288000"/>
            <a:chOff x="378497" y="5049094"/>
            <a:chExt cx="5346666" cy="288000"/>
          </a:xfrm>
        </p:grpSpPr>
        <p:pic>
          <p:nvPicPr>
            <p:cNvPr id="46" name="Picture 4">
              <a:extLst>
                <a:ext uri="{FF2B5EF4-FFF2-40B4-BE49-F238E27FC236}">
                  <a16:creationId xmlns:a16="http://schemas.microsoft.com/office/drawing/2014/main" id="{1C22F09F-E851-4F8E-8B54-E8A6AC460650}"/>
                </a:ext>
              </a:extLst>
            </p:cNvPr>
            <p:cNvPicPr>
              <a:picLocks noChangeAspect="1"/>
            </p:cNvPicPr>
            <p:nvPr userDrawn="1"/>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378497" y="5049094"/>
              <a:ext cx="288000" cy="288000"/>
            </a:xfrm>
            <a:prstGeom prst="rect">
              <a:avLst/>
            </a:prstGeom>
          </p:spPr>
        </p:pic>
        <p:sp>
          <p:nvSpPr>
            <p:cNvPr id="47" name="TextBox 46">
              <a:extLst>
                <a:ext uri="{FF2B5EF4-FFF2-40B4-BE49-F238E27FC236}">
                  <a16:creationId xmlns:a16="http://schemas.microsoft.com/office/drawing/2014/main" id="{0FE0061F-5E37-4EE3-9A04-3086F7931979}"/>
                </a:ext>
              </a:extLst>
            </p:cNvPr>
            <p:cNvSpPr txBox="1"/>
            <p:nvPr userDrawn="1"/>
          </p:nvSpPr>
          <p:spPr>
            <a:xfrm>
              <a:off x="666496" y="5060095"/>
              <a:ext cx="5058667"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200" i="1">
                  <a:solidFill>
                    <a:srgbClr val="FFFFFF"/>
                  </a:solidFill>
                  <a:latin typeface="+mj-lt"/>
                </a:rPr>
                <a:t>WELSHYOUTHPARLIAMENT | SENEDDIEUENCTIDCYMRU</a:t>
              </a:r>
              <a:endParaRPr lang="en-GB" sz="1200" i="1">
                <a:solidFill>
                  <a:srgbClr val="FFFFFF"/>
                </a:solidFill>
                <a:latin typeface="+mj-lt"/>
              </a:endParaRPr>
            </a:p>
          </p:txBody>
        </p:sp>
      </p:grpSp>
      <p:grpSp>
        <p:nvGrpSpPr>
          <p:cNvPr id="48" name="Group 47">
            <a:extLst>
              <a:ext uri="{FF2B5EF4-FFF2-40B4-BE49-F238E27FC236}">
                <a16:creationId xmlns:a16="http://schemas.microsoft.com/office/drawing/2014/main" id="{4FC43FD2-AE59-4E8B-8EF3-4987977ED898}"/>
              </a:ext>
            </a:extLst>
          </p:cNvPr>
          <p:cNvGrpSpPr/>
          <p:nvPr userDrawn="1"/>
        </p:nvGrpSpPr>
        <p:grpSpPr>
          <a:xfrm>
            <a:off x="334963" y="5056628"/>
            <a:ext cx="4486276" cy="288000"/>
            <a:chOff x="378497" y="5480975"/>
            <a:chExt cx="4486276" cy="288000"/>
          </a:xfrm>
        </p:grpSpPr>
        <p:pic>
          <p:nvPicPr>
            <p:cNvPr id="49" name="Picture 13">
              <a:extLst>
                <a:ext uri="{FF2B5EF4-FFF2-40B4-BE49-F238E27FC236}">
                  <a16:creationId xmlns:a16="http://schemas.microsoft.com/office/drawing/2014/main" id="{B7661CBA-9F18-4F6B-BC79-755DA68A8618}"/>
                </a:ext>
              </a:extLst>
            </p:cNvPr>
            <p:cNvPicPr>
              <a:picLocks noChangeAspect="1"/>
            </p:cNvPicPr>
            <p:nvPr userDrawn="1"/>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378497" y="5480975"/>
              <a:ext cx="288000" cy="288000"/>
            </a:xfrm>
            <a:prstGeom prst="rect">
              <a:avLst/>
            </a:prstGeom>
          </p:spPr>
        </p:pic>
        <p:sp>
          <p:nvSpPr>
            <p:cNvPr id="50" name="TextBox 49">
              <a:extLst>
                <a:ext uri="{FF2B5EF4-FFF2-40B4-BE49-F238E27FC236}">
                  <a16:creationId xmlns:a16="http://schemas.microsoft.com/office/drawing/2014/main" id="{F1B7013B-0EE4-4ED4-9D99-4D7DEFDDB47D}"/>
                </a:ext>
              </a:extLst>
            </p:cNvPr>
            <p:cNvSpPr txBox="1"/>
            <p:nvPr userDrawn="1"/>
          </p:nvSpPr>
          <p:spPr>
            <a:xfrm>
              <a:off x="666497" y="5491967"/>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200" i="1" cap="all" baseline="0" err="1">
                  <a:solidFill>
                    <a:srgbClr val="FFFFFF"/>
                  </a:solidFill>
                  <a:latin typeface="+mj-lt"/>
                </a:rPr>
                <a:t>welshyouthparl</a:t>
              </a:r>
              <a:r>
                <a:rPr lang="en-US" sz="1200" i="1" cap="all">
                  <a:solidFill>
                    <a:srgbClr val="FFFFFF"/>
                  </a:solidFill>
                  <a:latin typeface="+mj-lt"/>
                </a:rPr>
                <a:t>  |  </a:t>
              </a:r>
              <a:r>
                <a:rPr lang="en-US" sz="1200" i="1" cap="all" err="1">
                  <a:solidFill>
                    <a:srgbClr val="FFFFFF"/>
                  </a:solidFill>
                  <a:latin typeface="+mj-lt"/>
                </a:rPr>
                <a:t>seneddieuenctid</a:t>
              </a:r>
              <a:endParaRPr lang="en-GB" sz="1200" i="1" cap="all">
                <a:solidFill>
                  <a:srgbClr val="FFFFFF"/>
                </a:solidFill>
                <a:latin typeface="+mj-lt"/>
              </a:endParaRPr>
            </a:p>
          </p:txBody>
        </p:sp>
      </p:grpSp>
      <p:sp>
        <p:nvSpPr>
          <p:cNvPr id="23" name="Picture Placeholder 22">
            <a:extLst>
              <a:ext uri="{FF2B5EF4-FFF2-40B4-BE49-F238E27FC236}">
                <a16:creationId xmlns:a16="http://schemas.microsoft.com/office/drawing/2014/main" id="{ADE7E34D-CDB6-4B0B-BFBC-0667DFC1C7D4}"/>
              </a:ext>
            </a:extLst>
          </p:cNvPr>
          <p:cNvSpPr>
            <a:spLocks noGrp="1"/>
          </p:cNvSpPr>
          <p:nvPr>
            <p:ph type="pic" sz="quarter" idx="16"/>
          </p:nvPr>
        </p:nvSpPr>
        <p:spPr>
          <a:xfrm>
            <a:off x="7400032" y="-144000"/>
            <a:ext cx="5058668" cy="7200000"/>
          </a:xfrm>
          <a:custGeom>
            <a:avLst/>
            <a:gdLst>
              <a:gd name="connsiteX0" fmla="*/ 1439652 w 5058668"/>
              <a:gd name="connsiteY0" fmla="*/ 0 h 7200000"/>
              <a:gd name="connsiteX1" fmla="*/ 5058668 w 5058668"/>
              <a:gd name="connsiteY1" fmla="*/ 0 h 7200000"/>
              <a:gd name="connsiteX2" fmla="*/ 5058668 w 5058668"/>
              <a:gd name="connsiteY2" fmla="*/ 6093759 h 7200000"/>
              <a:gd name="connsiteX3" fmla="*/ 1789115 w 5058668"/>
              <a:gd name="connsiteY3" fmla="*/ 7200000 h 7200000"/>
              <a:gd name="connsiteX4" fmla="*/ 0 w 5058668"/>
              <a:gd name="connsiteY4" fmla="*/ 7200000 h 720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8668" h="7200000">
                <a:moveTo>
                  <a:pt x="1439652" y="0"/>
                </a:moveTo>
                <a:lnTo>
                  <a:pt x="5058668" y="0"/>
                </a:lnTo>
                <a:lnTo>
                  <a:pt x="5058668" y="6093759"/>
                </a:lnTo>
                <a:lnTo>
                  <a:pt x="1789115" y="7200000"/>
                </a:lnTo>
                <a:lnTo>
                  <a:pt x="0" y="7200000"/>
                </a:lnTo>
                <a:close/>
              </a:path>
            </a:pathLst>
          </a:custGeom>
          <a:solidFill>
            <a:srgbClr val="FFFFFF"/>
          </a:solidFill>
        </p:spPr>
        <p:txBody>
          <a:bodyPr wrap="square" anchor="ctr" anchorCtr="1">
            <a:noAutofit/>
          </a:bodyPr>
          <a:lstStyle>
            <a:lvl1pPr marL="0" indent="0">
              <a:buNone/>
              <a:defRPr/>
            </a:lvl1pPr>
          </a:lstStyle>
          <a:p>
            <a:endParaRPr lang="en-GB"/>
          </a:p>
        </p:txBody>
      </p:sp>
    </p:spTree>
    <p:extLst>
      <p:ext uri="{BB962C8B-B14F-4D97-AF65-F5344CB8AC3E}">
        <p14:creationId xmlns:p14="http://schemas.microsoft.com/office/powerpoint/2010/main" val="2214374651"/>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dd image to backgroun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153924-CFB6-4CB1-8136-C354BCD11A3F}"/>
              </a:ext>
            </a:extLst>
          </p:cNvPr>
          <p:cNvGrpSpPr/>
          <p:nvPr userDrawn="1"/>
        </p:nvGrpSpPr>
        <p:grpSpPr>
          <a:xfrm>
            <a:off x="0" y="0"/>
            <a:ext cx="12199601" cy="6858000"/>
            <a:chOff x="0" y="0"/>
            <a:chExt cx="12199601" cy="6858000"/>
          </a:xfrm>
        </p:grpSpPr>
        <p:sp>
          <p:nvSpPr>
            <p:cNvPr id="3" name="Rectangle 2">
              <a:extLst>
                <a:ext uri="{FF2B5EF4-FFF2-40B4-BE49-F238E27FC236}">
                  <a16:creationId xmlns:a16="http://schemas.microsoft.com/office/drawing/2014/main" id="{C10003F1-CF20-4C81-96B6-7D6F43921AAF}"/>
                </a:ext>
              </a:extLst>
            </p:cNvPr>
            <p:cNvSpPr/>
            <p:nvPr userDrawn="1"/>
          </p:nvSpPr>
          <p:spPr>
            <a:xfrm>
              <a:off x="0" y="0"/>
              <a:ext cx="12199601" cy="6858000"/>
            </a:xfrm>
            <a:prstGeom prst="rect">
              <a:avLst/>
            </a:prstGeom>
            <a:gradFill flip="none" rotWithShape="1">
              <a:gsLst>
                <a:gs pos="0">
                  <a:srgbClr val="000000">
                    <a:alpha val="65000"/>
                  </a:srgbClr>
                </a:gs>
                <a:gs pos="100000">
                  <a:srgbClr val="000000">
                    <a:alpha val="0"/>
                  </a:srgbClr>
                </a:gs>
              </a:gsLst>
              <a:lin ang="1740000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ontserrat"/>
                <a:ea typeface="+mn-ea"/>
                <a:cs typeface="+mn-cs"/>
              </a:endParaRPr>
            </a:p>
          </p:txBody>
        </p:sp>
        <p:pic>
          <p:nvPicPr>
            <p:cNvPr id="4" name="Picture 3" descr="A picture containing drawing&#10;&#10;Description automatically generated">
              <a:extLst>
                <a:ext uri="{FF2B5EF4-FFF2-40B4-BE49-F238E27FC236}">
                  <a16:creationId xmlns:a16="http://schemas.microsoft.com/office/drawing/2014/main" id="{1F2F5650-6A3B-46C8-ACBE-A0DF45BAC0A9}"/>
                </a:ext>
              </a:extLst>
            </p:cNvPr>
            <p:cNvPicPr>
              <a:picLocks noChangeAspect="1"/>
            </p:cNvPicPr>
            <p:nvPr userDrawn="1"/>
          </p:nvPicPr>
          <p:blipFill>
            <a:blip r:embed="rId2"/>
            <a:stretch>
              <a:fillRect/>
            </a:stretch>
          </p:blipFill>
          <p:spPr>
            <a:xfrm>
              <a:off x="360360" y="6136255"/>
              <a:ext cx="2244705" cy="360000"/>
            </a:xfrm>
            <a:prstGeom prst="rect">
              <a:avLst/>
            </a:prstGeom>
          </p:spPr>
        </p:pic>
      </p:grpSp>
    </p:spTree>
    <p:extLst>
      <p:ext uri="{BB962C8B-B14F-4D97-AF65-F5344CB8AC3E}">
        <p14:creationId xmlns:p14="http://schemas.microsoft.com/office/powerpoint/2010/main" val="2827388009"/>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ull screen video">
    <p:spTree>
      <p:nvGrpSpPr>
        <p:cNvPr id="1" name=""/>
        <p:cNvGrpSpPr/>
        <p:nvPr/>
      </p:nvGrpSpPr>
      <p:grpSpPr>
        <a:xfrm>
          <a:off x="0" y="0"/>
          <a:ext cx="0" cy="0"/>
          <a:chOff x="0" y="0"/>
          <a:chExt cx="0" cy="0"/>
        </a:xfrm>
      </p:grpSpPr>
      <p:sp>
        <p:nvSpPr>
          <p:cNvPr id="14" name="Media Placeholder 13">
            <a:extLst>
              <a:ext uri="{FF2B5EF4-FFF2-40B4-BE49-F238E27FC236}">
                <a16:creationId xmlns:a16="http://schemas.microsoft.com/office/drawing/2014/main" id="{687A612B-E5DD-4AB1-BB7A-D95391930244}"/>
              </a:ext>
            </a:extLst>
          </p:cNvPr>
          <p:cNvSpPr>
            <a:spLocks noGrp="1"/>
          </p:cNvSpPr>
          <p:nvPr>
            <p:ph type="media" sz="quarter" idx="10" hasCustomPrompt="1"/>
          </p:nvPr>
        </p:nvSpPr>
        <p:spPr>
          <a:xfrm>
            <a:off x="0" y="0"/>
            <a:ext cx="12192000" cy="6858000"/>
          </a:xfrm>
          <a:prstGeom prst="rect">
            <a:avLst/>
          </a:prstGeom>
        </p:spPr>
        <p:txBody>
          <a:bodyPr lIns="0" tIns="0" rIns="0" bIns="0" anchor="ctr" anchorCtr="0"/>
          <a:lstStyle>
            <a:lvl1pPr marL="0" indent="0" algn="ctr">
              <a:lnSpc>
                <a:spcPct val="110000"/>
              </a:lnSpc>
              <a:spcBef>
                <a:spcPts val="600"/>
              </a:spcBef>
              <a:spcAft>
                <a:spcPts val="600"/>
              </a:spcAft>
              <a:buNone/>
              <a:defRPr/>
            </a:lvl1pPr>
          </a:lstStyle>
          <a:p>
            <a:r>
              <a:rPr lang="en-GB"/>
              <a:t>Click here to add a video</a:t>
            </a:r>
          </a:p>
        </p:txBody>
      </p:sp>
    </p:spTree>
    <p:extLst>
      <p:ext uri="{BB962C8B-B14F-4D97-AF65-F5344CB8AC3E}">
        <p14:creationId xmlns:p14="http://schemas.microsoft.com/office/powerpoint/2010/main" val="162958608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2 column ">
    <p:spTree>
      <p:nvGrpSpPr>
        <p:cNvPr id="1" name=""/>
        <p:cNvGrpSpPr/>
        <p:nvPr/>
      </p:nvGrpSpPr>
      <p:grpSpPr>
        <a:xfrm>
          <a:off x="0" y="0"/>
          <a:ext cx="0" cy="0"/>
          <a:chOff x="0" y="0"/>
          <a:chExt cx="0" cy="0"/>
        </a:xfrm>
      </p:grpSpPr>
      <p:sp>
        <p:nvSpPr>
          <p:cNvPr id="6" name="Content Placeholder 2"/>
          <p:cNvSpPr>
            <a:spLocks noGrp="1"/>
          </p:cNvSpPr>
          <p:nvPr>
            <p:ph sz="quarter" idx="10"/>
          </p:nvPr>
        </p:nvSpPr>
        <p:spPr>
          <a:xfrm>
            <a:off x="720000" y="1854199"/>
            <a:ext cx="4911543" cy="3373801"/>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1800">
                <a:solidFill>
                  <a:srgbClr val="414042"/>
                </a:solidFill>
              </a:defRPr>
            </a:lvl1pPr>
            <a:lvl2pPr marL="514350" indent="-171450">
              <a:lnSpc>
                <a:spcPct val="100000"/>
              </a:lnSpc>
              <a:spcBef>
                <a:spcPts val="0"/>
              </a:spcBef>
              <a:spcAft>
                <a:spcPts val="1200"/>
              </a:spcAft>
              <a:buFont typeface="Wingdings" panose="05000000000000000000" pitchFamily="2" charset="2"/>
              <a:buChar char="§"/>
              <a:defRPr sz="1800">
                <a:solidFill>
                  <a:srgbClr val="414042"/>
                </a:solidFill>
              </a:defRPr>
            </a:lvl2pPr>
            <a:lvl3pPr marL="857250" indent="-171450">
              <a:lnSpc>
                <a:spcPct val="100000"/>
              </a:lnSpc>
              <a:spcBef>
                <a:spcPts val="0"/>
              </a:spcBef>
              <a:spcAft>
                <a:spcPts val="1200"/>
              </a:spcAft>
              <a:buFont typeface="Wingdings" panose="05000000000000000000" pitchFamily="2" charset="2"/>
              <a:buChar char="§"/>
              <a:defRPr sz="1800">
                <a:solidFill>
                  <a:srgbClr val="414042"/>
                </a:solidFill>
              </a:defRPr>
            </a:lvl3pPr>
            <a:lvl4pPr marL="1200150" indent="-171450">
              <a:lnSpc>
                <a:spcPct val="100000"/>
              </a:lnSpc>
              <a:spcBef>
                <a:spcPts val="0"/>
              </a:spcBef>
              <a:spcAft>
                <a:spcPts val="1200"/>
              </a:spcAft>
              <a:buFont typeface="Wingdings" panose="05000000000000000000" pitchFamily="2" charset="2"/>
              <a:buChar char="§"/>
              <a:defRPr sz="1800">
                <a:solidFill>
                  <a:srgbClr val="414042"/>
                </a:solidFill>
              </a:defRPr>
            </a:lvl4pPr>
            <a:lvl5pPr marL="1543050" indent="-171450">
              <a:lnSpc>
                <a:spcPct val="100000"/>
              </a:lnSpc>
              <a:spcBef>
                <a:spcPts val="0"/>
              </a:spcBef>
              <a:spcAft>
                <a:spcPts val="1200"/>
              </a:spcAft>
              <a:buFont typeface="Wingdings" panose="05000000000000000000" pitchFamily="2" charset="2"/>
              <a:buChar char="§"/>
              <a:defRPr sz="1800">
                <a:solidFill>
                  <a:srgbClr val="41404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p:cNvSpPr>
            <a:spLocks noGrp="1"/>
          </p:cNvSpPr>
          <p:nvPr>
            <p:ph sz="quarter" idx="11"/>
          </p:nvPr>
        </p:nvSpPr>
        <p:spPr>
          <a:xfrm>
            <a:off x="6560457" y="1854200"/>
            <a:ext cx="4911543" cy="3373800"/>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1800">
                <a:solidFill>
                  <a:srgbClr val="414042"/>
                </a:solidFill>
              </a:defRPr>
            </a:lvl1pPr>
            <a:lvl2pPr marL="514350" indent="-171450">
              <a:lnSpc>
                <a:spcPct val="100000"/>
              </a:lnSpc>
              <a:spcBef>
                <a:spcPts val="0"/>
              </a:spcBef>
              <a:spcAft>
                <a:spcPts val="1200"/>
              </a:spcAft>
              <a:buFont typeface="Wingdings" panose="05000000000000000000" pitchFamily="2" charset="2"/>
              <a:buChar char="§"/>
              <a:defRPr sz="1800">
                <a:solidFill>
                  <a:srgbClr val="414042"/>
                </a:solidFill>
              </a:defRPr>
            </a:lvl2pPr>
            <a:lvl3pPr marL="857250" indent="-171450">
              <a:lnSpc>
                <a:spcPct val="100000"/>
              </a:lnSpc>
              <a:spcBef>
                <a:spcPts val="0"/>
              </a:spcBef>
              <a:spcAft>
                <a:spcPts val="1200"/>
              </a:spcAft>
              <a:buFont typeface="Wingdings" panose="05000000000000000000" pitchFamily="2" charset="2"/>
              <a:buChar char="§"/>
              <a:defRPr sz="1800">
                <a:solidFill>
                  <a:srgbClr val="414042"/>
                </a:solidFill>
              </a:defRPr>
            </a:lvl3pPr>
            <a:lvl4pPr marL="1200150" indent="-171450">
              <a:lnSpc>
                <a:spcPct val="100000"/>
              </a:lnSpc>
              <a:spcBef>
                <a:spcPts val="0"/>
              </a:spcBef>
              <a:spcAft>
                <a:spcPts val="1200"/>
              </a:spcAft>
              <a:buFont typeface="Wingdings" panose="05000000000000000000" pitchFamily="2" charset="2"/>
              <a:buChar char="§"/>
              <a:defRPr sz="1800">
                <a:solidFill>
                  <a:srgbClr val="414042"/>
                </a:solidFill>
              </a:defRPr>
            </a:lvl4pPr>
            <a:lvl5pPr marL="1543050" indent="-171450">
              <a:lnSpc>
                <a:spcPct val="100000"/>
              </a:lnSpc>
              <a:spcBef>
                <a:spcPts val="0"/>
              </a:spcBef>
              <a:spcAft>
                <a:spcPts val="1200"/>
              </a:spcAft>
              <a:buFont typeface="Wingdings" panose="05000000000000000000" pitchFamily="2" charset="2"/>
              <a:buChar char="§"/>
              <a:defRPr sz="1800">
                <a:solidFill>
                  <a:srgbClr val="41404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2">
            <a:extLst>
              <a:ext uri="{FF2B5EF4-FFF2-40B4-BE49-F238E27FC236}">
                <a16:creationId xmlns:a16="http://schemas.microsoft.com/office/drawing/2014/main" id="{BAE40384-B8A2-4DAC-8437-671A90955222}"/>
              </a:ext>
            </a:extLst>
          </p:cNvPr>
          <p:cNvSpPr>
            <a:spLocks noGrp="1"/>
          </p:cNvSpPr>
          <p:nvPr>
            <p:ph sz="quarter" idx="12"/>
          </p:nvPr>
        </p:nvSpPr>
        <p:spPr>
          <a:xfrm>
            <a:off x="719999" y="1376892"/>
            <a:ext cx="10752001" cy="477308"/>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2000" b="1">
                <a:solidFill>
                  <a:srgbClr val="C90774"/>
                </a:solidFill>
                <a:latin typeface="Montserrat" panose="00000500000000000000" pitchFamily="2" charset="0"/>
              </a:defRPr>
            </a:lvl1pPr>
            <a:lvl2pPr marL="514350" indent="-171450">
              <a:lnSpc>
                <a:spcPct val="100000"/>
              </a:lnSpc>
              <a:spcBef>
                <a:spcPts val="0"/>
              </a:spcBef>
              <a:spcAft>
                <a:spcPts val="1200"/>
              </a:spcAft>
              <a:buFont typeface="Wingdings" panose="05000000000000000000" pitchFamily="2" charset="2"/>
              <a:buChar char="§"/>
              <a:defRPr sz="2000">
                <a:solidFill>
                  <a:srgbClr val="C90774"/>
                </a:solidFill>
              </a:defRPr>
            </a:lvl2pPr>
            <a:lvl3pPr marL="857250" indent="-171450">
              <a:lnSpc>
                <a:spcPct val="100000"/>
              </a:lnSpc>
              <a:spcBef>
                <a:spcPts val="0"/>
              </a:spcBef>
              <a:spcAft>
                <a:spcPts val="1200"/>
              </a:spcAft>
              <a:buFont typeface="Wingdings" panose="05000000000000000000" pitchFamily="2" charset="2"/>
              <a:buChar char="§"/>
              <a:defRPr sz="2000">
                <a:solidFill>
                  <a:srgbClr val="C90774"/>
                </a:solidFill>
              </a:defRPr>
            </a:lvl3pPr>
            <a:lvl4pPr marL="1200150" indent="-171450">
              <a:lnSpc>
                <a:spcPct val="100000"/>
              </a:lnSpc>
              <a:spcBef>
                <a:spcPts val="0"/>
              </a:spcBef>
              <a:spcAft>
                <a:spcPts val="1200"/>
              </a:spcAft>
              <a:buFont typeface="Wingdings" panose="05000000000000000000" pitchFamily="2" charset="2"/>
              <a:buChar char="§"/>
              <a:defRPr sz="2000">
                <a:solidFill>
                  <a:srgbClr val="C90774"/>
                </a:solidFill>
              </a:defRPr>
            </a:lvl4pPr>
            <a:lvl5pPr marL="1543050" indent="-171450">
              <a:lnSpc>
                <a:spcPct val="100000"/>
              </a:lnSpc>
              <a:spcBef>
                <a:spcPts val="0"/>
              </a:spcBef>
              <a:spcAft>
                <a:spcPts val="1200"/>
              </a:spcAft>
              <a:buFont typeface="Wingdings" panose="05000000000000000000" pitchFamily="2" charset="2"/>
              <a:buChar char="§"/>
              <a:defRPr sz="2000">
                <a:solidFill>
                  <a:srgbClr val="C9077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339601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4" cy="3080564"/>
          </a:xfrm>
          <a:prstGeom prst="rect">
            <a:avLst/>
          </a:prstGeom>
        </p:spPr>
        <p:txBody>
          <a:bodyPr lIns="0" tIns="0" rIns="0" bIns="180000" anchor="b" anchorCtr="0"/>
          <a:lstStyle>
            <a:lvl1pPr>
              <a:lnSpc>
                <a:spcPct val="110000"/>
              </a:lnSpc>
              <a:spcBef>
                <a:spcPts val="1200"/>
              </a:spcBef>
              <a:spcAft>
                <a:spcPts val="1200"/>
              </a:spcAft>
              <a:defRPr>
                <a:solidFill>
                  <a:srgbClr val="FFFFFF"/>
                </a:solidFill>
              </a:defRPr>
            </a:lvl1pPr>
          </a:lstStyle>
          <a:p>
            <a:r>
              <a:rPr lang="en-US" dirty="0"/>
              <a:t>Add title here</a:t>
            </a:r>
            <a:endParaRPr lang="en-GB" dirty="0"/>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FFFFFF"/>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dirty="0"/>
              <a:t>Add a sub-title here</a:t>
            </a:r>
          </a:p>
        </p:txBody>
      </p:sp>
    </p:spTree>
    <p:extLst>
      <p:ext uri="{BB962C8B-B14F-4D97-AF65-F5344CB8AC3E}">
        <p14:creationId xmlns:p14="http://schemas.microsoft.com/office/powerpoint/2010/main" val="2935744570"/>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dirty="0"/>
              <a:t>Add title here</a:t>
            </a:r>
            <a:endParaRPr lang="en-GB" dirty="0"/>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5" y="1658938"/>
            <a:ext cx="11446669"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1694938"/>
            <a:ext cx="11446669"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Master text style</a:t>
            </a:r>
          </a:p>
        </p:txBody>
      </p:sp>
    </p:spTree>
    <p:extLst>
      <p:ext uri="{BB962C8B-B14F-4D97-AF65-F5344CB8AC3E}">
        <p14:creationId xmlns:p14="http://schemas.microsoft.com/office/powerpoint/2010/main" val="2169112041"/>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 block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dirty="0"/>
              <a:t>Add title here</a:t>
            </a:r>
            <a:endParaRPr lang="en-GB" dirty="0"/>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5" y="1658938"/>
            <a:ext cx="11446669"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1694938"/>
            <a:ext cx="5364163"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Master text style</a:t>
            </a:r>
          </a:p>
        </p:txBody>
      </p:sp>
      <p:sp>
        <p:nvSpPr>
          <p:cNvPr id="5" name="Text Placeholder 3">
            <a:extLst>
              <a:ext uri="{FF2B5EF4-FFF2-40B4-BE49-F238E27FC236}">
                <a16:creationId xmlns:a16="http://schemas.microsoft.com/office/drawing/2014/main" id="{C3590549-6196-4ABC-B870-AAE9B27410F5}"/>
              </a:ext>
            </a:extLst>
          </p:cNvPr>
          <p:cNvSpPr>
            <a:spLocks noGrp="1"/>
          </p:cNvSpPr>
          <p:nvPr>
            <p:ph type="body" sz="quarter" idx="12"/>
          </p:nvPr>
        </p:nvSpPr>
        <p:spPr>
          <a:xfrm>
            <a:off x="6453982" y="1694938"/>
            <a:ext cx="5364163"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Master text style</a:t>
            </a:r>
          </a:p>
        </p:txBody>
      </p:sp>
      <p:sp>
        <p:nvSpPr>
          <p:cNvPr id="6" name="Rectangle 5">
            <a:extLst>
              <a:ext uri="{FF2B5EF4-FFF2-40B4-BE49-F238E27FC236}">
                <a16:creationId xmlns:a16="http://schemas.microsoft.com/office/drawing/2014/main" id="{DCE250DC-95B5-4BFB-B551-2BD885E01C5F}"/>
              </a:ext>
            </a:extLst>
          </p:cNvPr>
          <p:cNvSpPr/>
          <p:nvPr userDrawn="1"/>
        </p:nvSpPr>
        <p:spPr>
          <a:xfrm rot="5400000">
            <a:off x="4058982" y="3713957"/>
            <a:ext cx="4074036" cy="36000"/>
          </a:xfrm>
          <a:prstGeom prst="rect">
            <a:avLst/>
          </a:prstGeom>
          <a:solidFill>
            <a:srgbClr val="FFFFFF">
              <a:alpha val="84706"/>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Tree>
    <p:extLst>
      <p:ext uri="{BB962C8B-B14F-4D97-AF65-F5344CB8AC3E}">
        <p14:creationId xmlns:p14="http://schemas.microsoft.com/office/powerpoint/2010/main" val="1565575116"/>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Membership">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B94A3C4-5B13-449E-9FAF-5D8F57749766}"/>
              </a:ext>
            </a:extLst>
          </p:cNvPr>
          <p:cNvSpPr>
            <a:spLocks noGrp="1"/>
          </p:cNvSpPr>
          <p:nvPr>
            <p:ph type="pic" sz="quarter" idx="14"/>
          </p:nvPr>
        </p:nvSpPr>
        <p:spPr>
          <a:xfrm>
            <a:off x="5229093"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8" name="Picture Placeholder 2">
            <a:extLst>
              <a:ext uri="{FF2B5EF4-FFF2-40B4-BE49-F238E27FC236}">
                <a16:creationId xmlns:a16="http://schemas.microsoft.com/office/drawing/2014/main" id="{CEDCCFA9-2BA7-4B9C-8B00-394C87681AC1}"/>
              </a:ext>
            </a:extLst>
          </p:cNvPr>
          <p:cNvSpPr>
            <a:spLocks noGrp="1"/>
          </p:cNvSpPr>
          <p:nvPr>
            <p:ph type="pic" sz="quarter" idx="15"/>
          </p:nvPr>
        </p:nvSpPr>
        <p:spPr>
          <a:xfrm>
            <a:off x="2782028"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9" name="Picture Placeholder 2">
            <a:extLst>
              <a:ext uri="{FF2B5EF4-FFF2-40B4-BE49-F238E27FC236}">
                <a16:creationId xmlns:a16="http://schemas.microsoft.com/office/drawing/2014/main" id="{778C1CB1-C2EB-4443-9CD1-121E454469E2}"/>
              </a:ext>
            </a:extLst>
          </p:cNvPr>
          <p:cNvSpPr>
            <a:spLocks noGrp="1"/>
          </p:cNvSpPr>
          <p:nvPr>
            <p:ph type="pic" sz="quarter" idx="16"/>
          </p:nvPr>
        </p:nvSpPr>
        <p:spPr>
          <a:xfrm>
            <a:off x="334963"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1" name="Picture Placeholder 2">
            <a:extLst>
              <a:ext uri="{FF2B5EF4-FFF2-40B4-BE49-F238E27FC236}">
                <a16:creationId xmlns:a16="http://schemas.microsoft.com/office/drawing/2014/main" id="{C8D48EE1-BCBB-4567-B8EB-E1C7FAF5628F}"/>
              </a:ext>
            </a:extLst>
          </p:cNvPr>
          <p:cNvSpPr>
            <a:spLocks noGrp="1"/>
          </p:cNvSpPr>
          <p:nvPr>
            <p:ph type="pic" sz="quarter" idx="17"/>
          </p:nvPr>
        </p:nvSpPr>
        <p:spPr>
          <a:xfrm>
            <a:off x="7676158"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4" name="Picture Placeholder 2">
            <a:extLst>
              <a:ext uri="{FF2B5EF4-FFF2-40B4-BE49-F238E27FC236}">
                <a16:creationId xmlns:a16="http://schemas.microsoft.com/office/drawing/2014/main" id="{24AADCDD-3354-4E3A-82B7-14B1E7E53B46}"/>
              </a:ext>
            </a:extLst>
          </p:cNvPr>
          <p:cNvSpPr>
            <a:spLocks noGrp="1"/>
          </p:cNvSpPr>
          <p:nvPr>
            <p:ph type="pic" sz="quarter" idx="18"/>
          </p:nvPr>
        </p:nvSpPr>
        <p:spPr>
          <a:xfrm>
            <a:off x="10123224" y="2819399"/>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6" name="Text Placeholder 2">
            <a:extLst>
              <a:ext uri="{FF2B5EF4-FFF2-40B4-BE49-F238E27FC236}">
                <a16:creationId xmlns:a16="http://schemas.microsoft.com/office/drawing/2014/main" id="{63E1AAB7-5DFD-409B-9C14-062AEB840155}"/>
              </a:ext>
            </a:extLst>
          </p:cNvPr>
          <p:cNvSpPr>
            <a:spLocks noGrp="1"/>
          </p:cNvSpPr>
          <p:nvPr>
            <p:ph type="body" sz="quarter" idx="19"/>
          </p:nvPr>
        </p:nvSpPr>
        <p:spPr>
          <a:xfrm>
            <a:off x="334964"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rgbClr val="FFFFFF"/>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dirty="0"/>
              <a:t>Click to edit Master text styles</a:t>
            </a:r>
            <a:endParaRPr lang="en-GB" dirty="0"/>
          </a:p>
        </p:txBody>
      </p:sp>
      <p:sp>
        <p:nvSpPr>
          <p:cNvPr id="17" name="Text Placeholder 2">
            <a:extLst>
              <a:ext uri="{FF2B5EF4-FFF2-40B4-BE49-F238E27FC236}">
                <a16:creationId xmlns:a16="http://schemas.microsoft.com/office/drawing/2014/main" id="{EFF74206-A2DD-4AE2-B0FE-7710D0A6EC60}"/>
              </a:ext>
            </a:extLst>
          </p:cNvPr>
          <p:cNvSpPr>
            <a:spLocks noGrp="1"/>
          </p:cNvSpPr>
          <p:nvPr>
            <p:ph type="body" sz="quarter" idx="20"/>
          </p:nvPr>
        </p:nvSpPr>
        <p:spPr>
          <a:xfrm>
            <a:off x="2783879"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rgbClr val="FFFFFF"/>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dirty="0"/>
              <a:t>Click to edit Master text styles</a:t>
            </a:r>
            <a:endParaRPr lang="en-GB" dirty="0"/>
          </a:p>
        </p:txBody>
      </p:sp>
      <p:sp>
        <p:nvSpPr>
          <p:cNvPr id="18" name="Text Placeholder 2">
            <a:extLst>
              <a:ext uri="{FF2B5EF4-FFF2-40B4-BE49-F238E27FC236}">
                <a16:creationId xmlns:a16="http://schemas.microsoft.com/office/drawing/2014/main" id="{F33B64FF-BF5E-4554-9663-FBE02B80750A}"/>
              </a:ext>
            </a:extLst>
          </p:cNvPr>
          <p:cNvSpPr>
            <a:spLocks noGrp="1"/>
          </p:cNvSpPr>
          <p:nvPr>
            <p:ph type="body" sz="quarter" idx="21"/>
          </p:nvPr>
        </p:nvSpPr>
        <p:spPr>
          <a:xfrm>
            <a:off x="5229094"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rgbClr val="FFFFFF"/>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dirty="0"/>
              <a:t>Click to edit Master text styles</a:t>
            </a:r>
            <a:endParaRPr lang="en-GB" dirty="0"/>
          </a:p>
        </p:txBody>
      </p:sp>
      <p:sp>
        <p:nvSpPr>
          <p:cNvPr id="19" name="Text Placeholder 2">
            <a:extLst>
              <a:ext uri="{FF2B5EF4-FFF2-40B4-BE49-F238E27FC236}">
                <a16:creationId xmlns:a16="http://schemas.microsoft.com/office/drawing/2014/main" id="{7D1D78E9-9445-4342-8502-097DBB4A6D18}"/>
              </a:ext>
            </a:extLst>
          </p:cNvPr>
          <p:cNvSpPr>
            <a:spLocks noGrp="1"/>
          </p:cNvSpPr>
          <p:nvPr>
            <p:ph type="body" sz="quarter" idx="22"/>
          </p:nvPr>
        </p:nvSpPr>
        <p:spPr>
          <a:xfrm>
            <a:off x="7674309"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rgbClr val="FFFFFF"/>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dirty="0"/>
              <a:t>Click to edit Master text styles</a:t>
            </a:r>
            <a:endParaRPr lang="en-GB" dirty="0"/>
          </a:p>
        </p:txBody>
      </p:sp>
      <p:sp>
        <p:nvSpPr>
          <p:cNvPr id="20" name="Text Placeholder 2">
            <a:extLst>
              <a:ext uri="{FF2B5EF4-FFF2-40B4-BE49-F238E27FC236}">
                <a16:creationId xmlns:a16="http://schemas.microsoft.com/office/drawing/2014/main" id="{32E93684-2999-493A-98F0-37E9566D555E}"/>
              </a:ext>
            </a:extLst>
          </p:cNvPr>
          <p:cNvSpPr>
            <a:spLocks noGrp="1"/>
          </p:cNvSpPr>
          <p:nvPr>
            <p:ph type="body" sz="quarter" idx="23"/>
          </p:nvPr>
        </p:nvSpPr>
        <p:spPr>
          <a:xfrm>
            <a:off x="10119524"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rgbClr val="FFFFFF"/>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dirty="0"/>
              <a:t>Click to edit Master text styles</a:t>
            </a:r>
            <a:endParaRPr lang="en-GB" dirty="0"/>
          </a:p>
        </p:txBody>
      </p:sp>
      <p:sp>
        <p:nvSpPr>
          <p:cNvPr id="21" name="Title 1">
            <a:extLst>
              <a:ext uri="{FF2B5EF4-FFF2-40B4-BE49-F238E27FC236}">
                <a16:creationId xmlns:a16="http://schemas.microsoft.com/office/drawing/2014/main" id="{4F7BFA72-AE24-4B66-B4F2-62E7D224CEC0}"/>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dirty="0"/>
              <a:t>Add title here</a:t>
            </a:r>
            <a:endParaRPr lang="en-GB" dirty="0"/>
          </a:p>
        </p:txBody>
      </p:sp>
      <p:sp>
        <p:nvSpPr>
          <p:cNvPr id="22" name="Rectangle 21">
            <a:extLst>
              <a:ext uri="{FF2B5EF4-FFF2-40B4-BE49-F238E27FC236}">
                <a16:creationId xmlns:a16="http://schemas.microsoft.com/office/drawing/2014/main" id="{E7FD70BB-5512-4668-A631-6BAFAC72EEE6}"/>
              </a:ext>
            </a:extLst>
          </p:cNvPr>
          <p:cNvSpPr/>
          <p:nvPr userDrawn="1"/>
        </p:nvSpPr>
        <p:spPr>
          <a:xfrm>
            <a:off x="373855" y="1658938"/>
            <a:ext cx="11446669"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3" name="Text Placeholder 3">
            <a:extLst>
              <a:ext uri="{FF2B5EF4-FFF2-40B4-BE49-F238E27FC236}">
                <a16:creationId xmlns:a16="http://schemas.microsoft.com/office/drawing/2014/main" id="{3109E6AE-4B95-45E6-93DD-950CA85788DA}"/>
              </a:ext>
            </a:extLst>
          </p:cNvPr>
          <p:cNvSpPr>
            <a:spLocks noGrp="1"/>
          </p:cNvSpPr>
          <p:nvPr>
            <p:ph type="body" sz="quarter" idx="11"/>
          </p:nvPr>
        </p:nvSpPr>
        <p:spPr>
          <a:xfrm>
            <a:off x="371475" y="1694938"/>
            <a:ext cx="11446669" cy="1016461"/>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Master text style</a:t>
            </a:r>
          </a:p>
        </p:txBody>
      </p:sp>
    </p:spTree>
    <p:extLst>
      <p:ext uri="{BB962C8B-B14F-4D97-AF65-F5344CB8AC3E}">
        <p14:creationId xmlns:p14="http://schemas.microsoft.com/office/powerpoint/2010/main" val="579724468"/>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Option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EC9970A-5E03-4BBB-B37E-1854A0A14264}"/>
              </a:ext>
            </a:extLst>
          </p:cNvPr>
          <p:cNvSpPr>
            <a:spLocks noGrp="1"/>
          </p:cNvSpPr>
          <p:nvPr>
            <p:ph type="pic" sz="quarter" idx="13"/>
          </p:nvPr>
        </p:nvSpPr>
        <p:spPr>
          <a:xfrm>
            <a:off x="1703556" y="2796435"/>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10" name="Picture Placeholder 2">
            <a:extLst>
              <a:ext uri="{FF2B5EF4-FFF2-40B4-BE49-F238E27FC236}">
                <a16:creationId xmlns:a16="http://schemas.microsoft.com/office/drawing/2014/main" id="{CB94A3C4-5B13-449E-9FAF-5D8F57749766}"/>
              </a:ext>
            </a:extLst>
          </p:cNvPr>
          <p:cNvSpPr>
            <a:spLocks noGrp="1"/>
          </p:cNvSpPr>
          <p:nvPr>
            <p:ph type="pic" sz="quarter" idx="14"/>
          </p:nvPr>
        </p:nvSpPr>
        <p:spPr>
          <a:xfrm>
            <a:off x="7786063" y="2796435"/>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8" name="Title 1">
            <a:extLst>
              <a:ext uri="{FF2B5EF4-FFF2-40B4-BE49-F238E27FC236}">
                <a16:creationId xmlns:a16="http://schemas.microsoft.com/office/drawing/2014/main" id="{1D45252A-2544-4972-A75F-5E88A326BA29}"/>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dirty="0"/>
              <a:t>Add title here</a:t>
            </a:r>
            <a:endParaRPr lang="en-GB" dirty="0"/>
          </a:p>
        </p:txBody>
      </p:sp>
      <p:sp>
        <p:nvSpPr>
          <p:cNvPr id="9" name="Rectangle 8">
            <a:extLst>
              <a:ext uri="{FF2B5EF4-FFF2-40B4-BE49-F238E27FC236}">
                <a16:creationId xmlns:a16="http://schemas.microsoft.com/office/drawing/2014/main" id="{C813EBE2-283C-48D7-B7A2-D6A9AC78D09D}"/>
              </a:ext>
            </a:extLst>
          </p:cNvPr>
          <p:cNvSpPr/>
          <p:nvPr userDrawn="1"/>
        </p:nvSpPr>
        <p:spPr>
          <a:xfrm>
            <a:off x="373855" y="1658938"/>
            <a:ext cx="11446669" cy="36000"/>
          </a:xfrm>
          <a:prstGeom prst="rect">
            <a:avLst/>
          </a:prstGeom>
          <a:solidFill>
            <a:srgbClr val="FFFFFF">
              <a:alpha val="84706"/>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1" name="Text Placeholder 3">
            <a:extLst>
              <a:ext uri="{FF2B5EF4-FFF2-40B4-BE49-F238E27FC236}">
                <a16:creationId xmlns:a16="http://schemas.microsoft.com/office/drawing/2014/main" id="{BDDCA6F3-47E1-43CC-B247-20086F25EFAD}"/>
              </a:ext>
            </a:extLst>
          </p:cNvPr>
          <p:cNvSpPr>
            <a:spLocks noGrp="1"/>
          </p:cNvSpPr>
          <p:nvPr>
            <p:ph type="body" sz="quarter" idx="11"/>
          </p:nvPr>
        </p:nvSpPr>
        <p:spPr>
          <a:xfrm>
            <a:off x="371475" y="1694938"/>
            <a:ext cx="5364163" cy="977991"/>
          </a:xfrm>
          <a:prstGeom prst="rect">
            <a:avLst/>
          </a:prstGeom>
        </p:spPr>
        <p:txBody>
          <a:bodyPr lIns="0" tIns="0" rIns="0" bIns="0" anchor="ctr" anchorCtr="0"/>
          <a:lstStyle>
            <a:lvl1pPr marL="0" indent="0" algn="ctr">
              <a:lnSpc>
                <a:spcPct val="110000"/>
              </a:lnSpc>
              <a:spcBef>
                <a:spcPts val="600"/>
              </a:spcBef>
              <a:spcAft>
                <a:spcPts val="600"/>
              </a:spcAft>
              <a:buNone/>
              <a:defRPr sz="1800">
                <a:solidFill>
                  <a:srgbClr val="FFFFFF"/>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Master text style</a:t>
            </a:r>
          </a:p>
        </p:txBody>
      </p:sp>
      <p:sp>
        <p:nvSpPr>
          <p:cNvPr id="14" name="Text Placeholder 3">
            <a:extLst>
              <a:ext uri="{FF2B5EF4-FFF2-40B4-BE49-F238E27FC236}">
                <a16:creationId xmlns:a16="http://schemas.microsoft.com/office/drawing/2014/main" id="{7CF1B826-6637-47F7-861B-CD856EB3B5A1}"/>
              </a:ext>
            </a:extLst>
          </p:cNvPr>
          <p:cNvSpPr>
            <a:spLocks noGrp="1"/>
          </p:cNvSpPr>
          <p:nvPr>
            <p:ph type="body" sz="quarter" idx="12"/>
          </p:nvPr>
        </p:nvSpPr>
        <p:spPr>
          <a:xfrm>
            <a:off x="6453982" y="1694938"/>
            <a:ext cx="5364163" cy="977991"/>
          </a:xfrm>
          <a:prstGeom prst="rect">
            <a:avLst/>
          </a:prstGeom>
        </p:spPr>
        <p:txBody>
          <a:bodyPr lIns="0" tIns="0" rIns="0" bIns="0" anchor="ctr" anchorCtr="0"/>
          <a:lstStyle>
            <a:lvl1pPr marL="0" indent="0" algn="ctr">
              <a:lnSpc>
                <a:spcPct val="110000"/>
              </a:lnSpc>
              <a:spcBef>
                <a:spcPts val="600"/>
              </a:spcBef>
              <a:spcAft>
                <a:spcPts val="600"/>
              </a:spcAft>
              <a:buNone/>
              <a:defRPr sz="1800">
                <a:solidFill>
                  <a:srgbClr val="FFFFFF"/>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Master text style</a:t>
            </a:r>
          </a:p>
        </p:txBody>
      </p:sp>
    </p:spTree>
    <p:extLst>
      <p:ext uri="{BB962C8B-B14F-4D97-AF65-F5344CB8AC3E}">
        <p14:creationId xmlns:p14="http://schemas.microsoft.com/office/powerpoint/2010/main" val="2058013679"/>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BE52AFB-BB3A-4776-9A3C-3971BF2818D2}"/>
              </a:ext>
            </a:extLst>
          </p:cNvPr>
          <p:cNvSpPr>
            <a:spLocks noGrp="1"/>
          </p:cNvSpPr>
          <p:nvPr>
            <p:ph type="title"/>
          </p:nvPr>
        </p:nvSpPr>
        <p:spPr>
          <a:xfrm>
            <a:off x="371475" y="1412875"/>
            <a:ext cx="8604845" cy="2737409"/>
          </a:xfrm>
          <a:prstGeom prst="rect">
            <a:avLst/>
          </a:prstGeom>
        </p:spPr>
        <p:txBody>
          <a:bodyPr lIns="0" tIns="0" rIns="0" bIns="180000" anchor="b" anchorCtr="0"/>
          <a:lstStyle>
            <a:lvl1pPr>
              <a:lnSpc>
                <a:spcPct val="110000"/>
              </a:lnSpc>
              <a:spcBef>
                <a:spcPts val="600"/>
              </a:spcBef>
              <a:spcAft>
                <a:spcPts val="600"/>
              </a:spcAft>
              <a:defRPr sz="3200">
                <a:solidFill>
                  <a:srgbClr val="FFFFFF"/>
                </a:solidFill>
              </a:defRPr>
            </a:lvl1pPr>
          </a:lstStyle>
          <a:p>
            <a:r>
              <a:rPr lang="en-US" dirty="0"/>
              <a:t>Click to edit Master title style</a:t>
            </a:r>
            <a:endParaRPr lang="en-GB" dirty="0"/>
          </a:p>
        </p:txBody>
      </p:sp>
      <p:pic>
        <p:nvPicPr>
          <p:cNvPr id="13" name="Picture 12">
            <a:extLst>
              <a:ext uri="{FF2B5EF4-FFF2-40B4-BE49-F238E27FC236}">
                <a16:creationId xmlns:a16="http://schemas.microsoft.com/office/drawing/2014/main" id="{F1F81ACA-8D9C-4D6C-9643-8164AAAE9DE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333375"/>
            <a:ext cx="1158752" cy="900000"/>
          </a:xfrm>
          <a:prstGeom prst="rect">
            <a:avLst/>
          </a:prstGeom>
        </p:spPr>
      </p:pic>
      <p:sp>
        <p:nvSpPr>
          <p:cNvPr id="14" name="Rectangle 13">
            <a:extLst>
              <a:ext uri="{FF2B5EF4-FFF2-40B4-BE49-F238E27FC236}">
                <a16:creationId xmlns:a16="http://schemas.microsoft.com/office/drawing/2014/main" id="{2BACE891-935B-4A88-8A55-FE866F1059A8}"/>
              </a:ext>
            </a:extLst>
          </p:cNvPr>
          <p:cNvSpPr/>
          <p:nvPr userDrawn="1"/>
        </p:nvSpPr>
        <p:spPr>
          <a:xfrm>
            <a:off x="371474" y="4150284"/>
            <a:ext cx="8613085"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5" name="Text Placeholder 3">
            <a:extLst>
              <a:ext uri="{FF2B5EF4-FFF2-40B4-BE49-F238E27FC236}">
                <a16:creationId xmlns:a16="http://schemas.microsoft.com/office/drawing/2014/main" id="{4ADBC969-18AC-44DF-81DF-AA502202F7C3}"/>
              </a:ext>
            </a:extLst>
          </p:cNvPr>
          <p:cNvSpPr>
            <a:spLocks noGrp="1"/>
          </p:cNvSpPr>
          <p:nvPr>
            <p:ph type="body" sz="quarter" idx="11" hasCustomPrompt="1"/>
          </p:nvPr>
        </p:nvSpPr>
        <p:spPr>
          <a:xfrm>
            <a:off x="371474" y="4186284"/>
            <a:ext cx="8617577" cy="1582691"/>
          </a:xfrm>
          <a:prstGeom prst="rect">
            <a:avLst/>
          </a:prstGeom>
        </p:spPr>
        <p:txBody>
          <a:bodyPr lIns="0" tIns="180000" rIns="0" bIns="0" anchor="t"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Add a name here</a:t>
            </a:r>
          </a:p>
        </p:txBody>
      </p:sp>
    </p:spTree>
    <p:extLst>
      <p:ext uri="{BB962C8B-B14F-4D97-AF65-F5344CB8AC3E}">
        <p14:creationId xmlns:p14="http://schemas.microsoft.com/office/powerpoint/2010/main" val="2609096861"/>
      </p:ext>
    </p:extLst>
  </p:cSld>
  <p:clrMapOvr>
    <a:masterClrMapping/>
  </p:clrMapOvr>
  <p:extLst>
    <p:ext uri="{DCECCB84-F9BA-43D5-87BE-67443E8EF086}">
      <p15:sldGuideLst xmlns:p15="http://schemas.microsoft.com/office/powerpoint/2012/main">
        <p15:guide id="2" orient="horz" pos="89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4" cy="3080564"/>
          </a:xfrm>
          <a:prstGeom prst="rect">
            <a:avLst/>
          </a:prstGeom>
        </p:spPr>
        <p:txBody>
          <a:bodyPr lIns="0" tIns="0" rIns="0" bIns="180000" anchor="b" anchorCtr="0"/>
          <a:lstStyle>
            <a:lvl1pPr>
              <a:lnSpc>
                <a:spcPct val="110000"/>
              </a:lnSpc>
              <a:spcBef>
                <a:spcPts val="1200"/>
              </a:spcBef>
              <a:spcAft>
                <a:spcPts val="1200"/>
              </a:spcAft>
              <a:defRPr>
                <a:solidFill>
                  <a:srgbClr val="FFFFFF"/>
                </a:solidFill>
              </a:defRPr>
            </a:lvl1pPr>
          </a:lstStyle>
          <a:p>
            <a:r>
              <a:rPr lang="en-US" dirty="0"/>
              <a:t>Add title here</a:t>
            </a:r>
            <a:endParaRPr lang="en-GB" dirty="0"/>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FFFFFF"/>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dirty="0"/>
              <a:t>Add a sub-title here</a:t>
            </a:r>
          </a:p>
        </p:txBody>
      </p:sp>
      <p:sp>
        <p:nvSpPr>
          <p:cNvPr id="6" name="Picture Placeholder 9">
            <a:extLst>
              <a:ext uri="{FF2B5EF4-FFF2-40B4-BE49-F238E27FC236}">
                <a16:creationId xmlns:a16="http://schemas.microsoft.com/office/drawing/2014/main" id="{5ECAACA1-8623-428C-ACAF-740E1C8306C5}"/>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noFill/>
        </p:spPr>
        <p:txBody>
          <a:bodyPr anchor="ctr"/>
          <a:lstStyle>
            <a:lvl1pPr algn="ctr">
              <a:buNone/>
              <a:defRPr/>
            </a:lvl1pPr>
          </a:lstStyle>
          <a:p>
            <a:endParaRPr lang="en-GB" dirty="0"/>
          </a:p>
        </p:txBody>
      </p:sp>
    </p:spTree>
    <p:extLst>
      <p:ext uri="{BB962C8B-B14F-4D97-AF65-F5344CB8AC3E}">
        <p14:creationId xmlns:p14="http://schemas.microsoft.com/office/powerpoint/2010/main" val="2010146745"/>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 Illustration">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BCF6251E-8633-4B2E-AEDB-898760F808DE}"/>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dirty="0"/>
              <a:t>Illustration</a:t>
            </a:r>
          </a:p>
        </p:txBody>
      </p:sp>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3" cy="3080564"/>
          </a:xfrm>
          <a:prstGeom prst="rect">
            <a:avLst/>
          </a:prstGeom>
        </p:spPr>
        <p:txBody>
          <a:bodyPr lIns="0" tIns="0" rIns="0" bIns="180000" anchor="b" anchorCtr="0"/>
          <a:lstStyle>
            <a:lvl1pPr>
              <a:lnSpc>
                <a:spcPct val="110000"/>
              </a:lnSpc>
              <a:spcBef>
                <a:spcPts val="1200"/>
              </a:spcBef>
              <a:spcAft>
                <a:spcPts val="1200"/>
              </a:spcAft>
              <a:defRPr>
                <a:solidFill>
                  <a:srgbClr val="FFFFFF"/>
                </a:solidFill>
              </a:defRPr>
            </a:lvl1pPr>
          </a:lstStyle>
          <a:p>
            <a:r>
              <a:rPr lang="en-US" dirty="0"/>
              <a:t>Add title here</a:t>
            </a:r>
            <a:endParaRPr lang="en-GB" dirty="0"/>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FFFFFF"/>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dirty="0"/>
              <a:t>Add a sub-title here</a:t>
            </a:r>
          </a:p>
        </p:txBody>
      </p:sp>
    </p:spTree>
    <p:extLst>
      <p:ext uri="{BB962C8B-B14F-4D97-AF65-F5344CB8AC3E}">
        <p14:creationId xmlns:p14="http://schemas.microsoft.com/office/powerpoint/2010/main" val="3032420918"/>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photo">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6E33A667-DA26-4EA4-A68B-69A8DF4101EB}"/>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FFFFF"/>
          </a:solidFill>
        </p:spPr>
        <p:txBody>
          <a:bodyPr anchor="ctr"/>
          <a:lstStyle>
            <a:lvl1pPr algn="ctr">
              <a:buNone/>
              <a:defRPr/>
            </a:lvl1pPr>
          </a:lstStyle>
          <a:p>
            <a:endParaRPr lang="en-GB" dirty="0"/>
          </a:p>
        </p:txBody>
      </p:sp>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dirty="0"/>
              <a:t>Add title here</a:t>
            </a:r>
            <a:endParaRPr lang="en-GB" dirty="0"/>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1694938"/>
            <a:ext cx="5364163"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Master text style</a:t>
            </a:r>
          </a:p>
        </p:txBody>
      </p:sp>
    </p:spTree>
    <p:extLst>
      <p:ext uri="{BB962C8B-B14F-4D97-AF65-F5344CB8AC3E}">
        <p14:creationId xmlns:p14="http://schemas.microsoft.com/office/powerpoint/2010/main" val="1378086508"/>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illustra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0C4E3EA-41E2-49BF-8D27-44D85B3749AA}"/>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dirty="0"/>
              <a:t>Add title here</a:t>
            </a:r>
            <a:endParaRPr lang="en-GB" dirty="0"/>
          </a:p>
        </p:txBody>
      </p:sp>
      <p:sp>
        <p:nvSpPr>
          <p:cNvPr id="7" name="Rectangle 6">
            <a:extLst>
              <a:ext uri="{FF2B5EF4-FFF2-40B4-BE49-F238E27FC236}">
                <a16:creationId xmlns:a16="http://schemas.microsoft.com/office/drawing/2014/main" id="{CC4D05D0-BE5F-4FBD-9469-693AFCFD13D3}"/>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8" name="Text Placeholder 3">
            <a:extLst>
              <a:ext uri="{FF2B5EF4-FFF2-40B4-BE49-F238E27FC236}">
                <a16:creationId xmlns:a16="http://schemas.microsoft.com/office/drawing/2014/main" id="{D9A26FB7-D8B3-47AF-96AD-F763540FD969}"/>
              </a:ext>
            </a:extLst>
          </p:cNvPr>
          <p:cNvSpPr>
            <a:spLocks noGrp="1"/>
          </p:cNvSpPr>
          <p:nvPr>
            <p:ph type="body" sz="quarter" idx="11"/>
          </p:nvPr>
        </p:nvSpPr>
        <p:spPr>
          <a:xfrm>
            <a:off x="371475" y="1694938"/>
            <a:ext cx="5364485"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Master text style</a:t>
            </a:r>
          </a:p>
        </p:txBody>
      </p:sp>
      <p:sp>
        <p:nvSpPr>
          <p:cNvPr id="10" name="Picture Placeholder 2">
            <a:extLst>
              <a:ext uri="{FF2B5EF4-FFF2-40B4-BE49-F238E27FC236}">
                <a16:creationId xmlns:a16="http://schemas.microsoft.com/office/drawing/2014/main" id="{2A49847B-BE35-42A6-A114-42C9A1D14932}"/>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dirty="0"/>
              <a:t>Illustration</a:t>
            </a:r>
          </a:p>
        </p:txBody>
      </p:sp>
    </p:spTree>
    <p:extLst>
      <p:ext uri="{BB962C8B-B14F-4D97-AF65-F5344CB8AC3E}">
        <p14:creationId xmlns:p14="http://schemas.microsoft.com/office/powerpoint/2010/main" val="2817902896"/>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column ">
    <p:spTree>
      <p:nvGrpSpPr>
        <p:cNvPr id="1" name=""/>
        <p:cNvGrpSpPr/>
        <p:nvPr/>
      </p:nvGrpSpPr>
      <p:grpSpPr>
        <a:xfrm>
          <a:off x="0" y="0"/>
          <a:ext cx="0" cy="0"/>
          <a:chOff x="0" y="0"/>
          <a:chExt cx="0" cy="0"/>
        </a:xfrm>
      </p:grpSpPr>
      <p:sp>
        <p:nvSpPr>
          <p:cNvPr id="10" name="Content Placeholder 2"/>
          <p:cNvSpPr>
            <a:spLocks noGrp="1"/>
          </p:cNvSpPr>
          <p:nvPr>
            <p:ph sz="quarter" idx="10"/>
          </p:nvPr>
        </p:nvSpPr>
        <p:spPr>
          <a:xfrm>
            <a:off x="720001" y="1376891"/>
            <a:ext cx="3064600" cy="3851109"/>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1800">
                <a:solidFill>
                  <a:srgbClr val="414042"/>
                </a:solidFill>
                <a:latin typeface="Montserrat Light" panose="00000400000000000000" pitchFamily="2" charset="0"/>
              </a:defRPr>
            </a:lvl1pPr>
            <a:lvl2pPr marL="514350" indent="-171450">
              <a:lnSpc>
                <a:spcPct val="100000"/>
              </a:lnSpc>
              <a:spcBef>
                <a:spcPts val="0"/>
              </a:spcBef>
              <a:spcAft>
                <a:spcPts val="1200"/>
              </a:spcAft>
              <a:buFont typeface="Wingdings" panose="05000000000000000000" pitchFamily="2" charset="2"/>
              <a:buChar char="§"/>
              <a:defRPr sz="1800">
                <a:solidFill>
                  <a:srgbClr val="414042"/>
                </a:solidFill>
                <a:latin typeface="Montserrat Light" panose="00000400000000000000" pitchFamily="2" charset="0"/>
              </a:defRPr>
            </a:lvl2pPr>
            <a:lvl3pPr marL="857250" indent="-171450">
              <a:lnSpc>
                <a:spcPct val="100000"/>
              </a:lnSpc>
              <a:spcBef>
                <a:spcPts val="0"/>
              </a:spcBef>
              <a:spcAft>
                <a:spcPts val="1200"/>
              </a:spcAft>
              <a:buFont typeface="Wingdings" panose="05000000000000000000" pitchFamily="2" charset="2"/>
              <a:buChar char="§"/>
              <a:defRPr sz="1800">
                <a:solidFill>
                  <a:srgbClr val="414042"/>
                </a:solidFill>
                <a:latin typeface="Montserrat Light" panose="00000400000000000000" pitchFamily="2" charset="0"/>
              </a:defRPr>
            </a:lvl3pPr>
            <a:lvl4pPr marL="1200150" indent="-171450">
              <a:lnSpc>
                <a:spcPct val="100000"/>
              </a:lnSpc>
              <a:spcBef>
                <a:spcPts val="0"/>
              </a:spcBef>
              <a:spcAft>
                <a:spcPts val="1200"/>
              </a:spcAft>
              <a:buFont typeface="Wingdings" panose="05000000000000000000" pitchFamily="2" charset="2"/>
              <a:buChar char="§"/>
              <a:defRPr sz="1800">
                <a:solidFill>
                  <a:srgbClr val="414042"/>
                </a:solidFill>
                <a:latin typeface="Montserrat Light" panose="00000400000000000000" pitchFamily="2" charset="0"/>
              </a:defRPr>
            </a:lvl4pPr>
            <a:lvl5pPr marL="1543050" indent="-171450">
              <a:lnSpc>
                <a:spcPct val="100000"/>
              </a:lnSpc>
              <a:spcBef>
                <a:spcPts val="0"/>
              </a:spcBef>
              <a:spcAft>
                <a:spcPts val="1200"/>
              </a:spcAft>
              <a:buFont typeface="Wingdings" panose="05000000000000000000" pitchFamily="2" charset="2"/>
              <a:buChar char="§"/>
              <a:defRPr sz="1800">
                <a:solidFill>
                  <a:srgbClr val="414042"/>
                </a:solidFill>
                <a:latin typeface="Montserrat Light" panose="000004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2"/>
          <p:cNvSpPr>
            <a:spLocks noGrp="1"/>
          </p:cNvSpPr>
          <p:nvPr>
            <p:ph sz="quarter" idx="13"/>
          </p:nvPr>
        </p:nvSpPr>
        <p:spPr>
          <a:xfrm>
            <a:off x="4563701" y="1376891"/>
            <a:ext cx="3064600" cy="3851109"/>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1800">
                <a:solidFill>
                  <a:srgbClr val="414042"/>
                </a:solidFill>
                <a:latin typeface="Montserrat Light" panose="00000400000000000000" pitchFamily="2" charset="0"/>
              </a:defRPr>
            </a:lvl1pPr>
            <a:lvl2pPr marL="514350" indent="-171450">
              <a:lnSpc>
                <a:spcPct val="100000"/>
              </a:lnSpc>
              <a:spcBef>
                <a:spcPts val="0"/>
              </a:spcBef>
              <a:spcAft>
                <a:spcPts val="1200"/>
              </a:spcAft>
              <a:buFont typeface="Wingdings" panose="05000000000000000000" pitchFamily="2" charset="2"/>
              <a:buChar char="§"/>
              <a:defRPr sz="1800">
                <a:solidFill>
                  <a:srgbClr val="414042"/>
                </a:solidFill>
                <a:latin typeface="Montserrat Light" panose="00000400000000000000" pitchFamily="2" charset="0"/>
              </a:defRPr>
            </a:lvl2pPr>
            <a:lvl3pPr marL="857250" indent="-171450">
              <a:lnSpc>
                <a:spcPct val="100000"/>
              </a:lnSpc>
              <a:spcBef>
                <a:spcPts val="0"/>
              </a:spcBef>
              <a:spcAft>
                <a:spcPts val="1200"/>
              </a:spcAft>
              <a:buFont typeface="Wingdings" panose="05000000000000000000" pitchFamily="2" charset="2"/>
              <a:buChar char="§"/>
              <a:defRPr sz="1800">
                <a:solidFill>
                  <a:srgbClr val="414042"/>
                </a:solidFill>
                <a:latin typeface="Montserrat Light" panose="00000400000000000000" pitchFamily="2" charset="0"/>
              </a:defRPr>
            </a:lvl3pPr>
            <a:lvl4pPr marL="1200150" indent="-171450">
              <a:lnSpc>
                <a:spcPct val="100000"/>
              </a:lnSpc>
              <a:spcBef>
                <a:spcPts val="0"/>
              </a:spcBef>
              <a:spcAft>
                <a:spcPts val="1200"/>
              </a:spcAft>
              <a:buFont typeface="Wingdings" panose="05000000000000000000" pitchFamily="2" charset="2"/>
              <a:buChar char="§"/>
              <a:defRPr sz="1800">
                <a:solidFill>
                  <a:srgbClr val="414042"/>
                </a:solidFill>
                <a:latin typeface="Montserrat Light" panose="00000400000000000000" pitchFamily="2" charset="0"/>
              </a:defRPr>
            </a:lvl4pPr>
            <a:lvl5pPr marL="1543050" indent="-171450">
              <a:lnSpc>
                <a:spcPct val="100000"/>
              </a:lnSpc>
              <a:spcBef>
                <a:spcPts val="0"/>
              </a:spcBef>
              <a:spcAft>
                <a:spcPts val="1200"/>
              </a:spcAft>
              <a:buFont typeface="Wingdings" panose="05000000000000000000" pitchFamily="2" charset="2"/>
              <a:buChar char="§"/>
              <a:defRPr sz="1800">
                <a:solidFill>
                  <a:srgbClr val="414042"/>
                </a:solidFill>
                <a:latin typeface="Montserrat Light" panose="000004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2"/>
          <p:cNvSpPr>
            <a:spLocks noGrp="1"/>
          </p:cNvSpPr>
          <p:nvPr>
            <p:ph sz="quarter" idx="14"/>
          </p:nvPr>
        </p:nvSpPr>
        <p:spPr>
          <a:xfrm>
            <a:off x="8407400" y="1376891"/>
            <a:ext cx="3064600" cy="3851109"/>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1800">
                <a:solidFill>
                  <a:srgbClr val="414042"/>
                </a:solidFill>
                <a:latin typeface="Montserrat Light" panose="00000400000000000000" pitchFamily="2" charset="0"/>
              </a:defRPr>
            </a:lvl1pPr>
            <a:lvl2pPr marL="514350" indent="-171450">
              <a:lnSpc>
                <a:spcPct val="100000"/>
              </a:lnSpc>
              <a:spcBef>
                <a:spcPts val="0"/>
              </a:spcBef>
              <a:spcAft>
                <a:spcPts val="1200"/>
              </a:spcAft>
              <a:buFont typeface="Wingdings" panose="05000000000000000000" pitchFamily="2" charset="2"/>
              <a:buChar char="§"/>
              <a:defRPr sz="1800">
                <a:solidFill>
                  <a:srgbClr val="FFFFFF"/>
                </a:solidFill>
                <a:latin typeface="Montserrat Light" panose="00000400000000000000" pitchFamily="2" charset="0"/>
              </a:defRPr>
            </a:lvl2pPr>
            <a:lvl3pPr marL="857250" indent="-171450">
              <a:lnSpc>
                <a:spcPct val="100000"/>
              </a:lnSpc>
              <a:spcBef>
                <a:spcPts val="0"/>
              </a:spcBef>
              <a:spcAft>
                <a:spcPts val="1200"/>
              </a:spcAft>
              <a:buFont typeface="Wingdings" panose="05000000000000000000" pitchFamily="2" charset="2"/>
              <a:buChar char="§"/>
              <a:defRPr sz="1800">
                <a:solidFill>
                  <a:srgbClr val="FFFFFF"/>
                </a:solidFill>
                <a:latin typeface="Montserrat Light" panose="00000400000000000000" pitchFamily="2" charset="0"/>
              </a:defRPr>
            </a:lvl3pPr>
            <a:lvl4pPr marL="1200150" indent="-171450">
              <a:lnSpc>
                <a:spcPct val="100000"/>
              </a:lnSpc>
              <a:spcBef>
                <a:spcPts val="0"/>
              </a:spcBef>
              <a:spcAft>
                <a:spcPts val="1200"/>
              </a:spcAft>
              <a:buFont typeface="Wingdings" panose="05000000000000000000" pitchFamily="2" charset="2"/>
              <a:buChar char="§"/>
              <a:defRPr sz="1800">
                <a:solidFill>
                  <a:srgbClr val="FFFFFF"/>
                </a:solidFill>
                <a:latin typeface="Montserrat Light" panose="00000400000000000000" pitchFamily="2" charset="0"/>
              </a:defRPr>
            </a:lvl4pPr>
            <a:lvl5pPr marL="1543050" indent="-171450">
              <a:lnSpc>
                <a:spcPct val="100000"/>
              </a:lnSpc>
              <a:spcBef>
                <a:spcPts val="0"/>
              </a:spcBef>
              <a:spcAft>
                <a:spcPts val="1200"/>
              </a:spcAft>
              <a:buFont typeface="Wingdings" panose="05000000000000000000" pitchFamily="2" charset="2"/>
              <a:buChar char="§"/>
              <a:defRPr sz="1800">
                <a:solidFill>
                  <a:srgbClr val="FFFFFF"/>
                </a:solidFill>
                <a:latin typeface="Montserrat Light" panose="000004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581754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ata">
    <p:spTree>
      <p:nvGrpSpPr>
        <p:cNvPr id="1" name=""/>
        <p:cNvGrpSpPr/>
        <p:nvPr/>
      </p:nvGrpSpPr>
      <p:grpSpPr>
        <a:xfrm>
          <a:off x="0" y="0"/>
          <a:ext cx="0" cy="0"/>
          <a:chOff x="0" y="0"/>
          <a:chExt cx="0" cy="0"/>
        </a:xfrm>
      </p:grpSpPr>
      <p:sp>
        <p:nvSpPr>
          <p:cNvPr id="12" name="Chart Placeholder 3">
            <a:extLst>
              <a:ext uri="{FF2B5EF4-FFF2-40B4-BE49-F238E27FC236}">
                <a16:creationId xmlns:a16="http://schemas.microsoft.com/office/drawing/2014/main" id="{1000D758-7E1F-4604-B36C-13C2DCBC6C0A}"/>
              </a:ext>
            </a:extLst>
          </p:cNvPr>
          <p:cNvSpPr>
            <a:spLocks noGrp="1"/>
          </p:cNvSpPr>
          <p:nvPr>
            <p:ph type="chart" sz="quarter" idx="15"/>
          </p:nvPr>
        </p:nvSpPr>
        <p:spPr>
          <a:xfrm>
            <a:off x="6812051" y="711200"/>
            <a:ext cx="5006093" cy="5435600"/>
          </a:xfrm>
          <a:prstGeom prst="rect">
            <a:avLst/>
          </a:prstGeom>
        </p:spPr>
        <p:txBody>
          <a:bodyPr lIns="0" tIns="0" rIns="0" bIns="0" anchor="ctr" anchorCtr="0"/>
          <a:lstStyle>
            <a:lvl1pPr marL="0" indent="0" algn="ctr">
              <a:lnSpc>
                <a:spcPct val="100000"/>
              </a:lnSpc>
              <a:buNone/>
              <a:defRPr/>
            </a:lvl1pPr>
          </a:lstStyle>
          <a:p>
            <a:endParaRPr lang="en-GB"/>
          </a:p>
        </p:txBody>
      </p:sp>
      <p:sp>
        <p:nvSpPr>
          <p:cNvPr id="6" name="Title 1">
            <a:extLst>
              <a:ext uri="{FF2B5EF4-FFF2-40B4-BE49-F238E27FC236}">
                <a16:creationId xmlns:a16="http://schemas.microsoft.com/office/drawing/2014/main" id="{A93A869F-65EE-4072-99F4-B311A7F36A2F}"/>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dirty="0"/>
              <a:t>Add title here</a:t>
            </a:r>
            <a:endParaRPr lang="en-GB" dirty="0"/>
          </a:p>
        </p:txBody>
      </p:sp>
      <p:sp>
        <p:nvSpPr>
          <p:cNvPr id="7" name="Rectangle 6">
            <a:extLst>
              <a:ext uri="{FF2B5EF4-FFF2-40B4-BE49-F238E27FC236}">
                <a16:creationId xmlns:a16="http://schemas.microsoft.com/office/drawing/2014/main" id="{135B84C2-6FC4-4F3A-ACBF-A4EE0ABFC94C}"/>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9" name="Text Placeholder 3">
            <a:extLst>
              <a:ext uri="{FF2B5EF4-FFF2-40B4-BE49-F238E27FC236}">
                <a16:creationId xmlns:a16="http://schemas.microsoft.com/office/drawing/2014/main" id="{D6FB1921-C2A6-4C43-B1BC-C030752831BF}"/>
              </a:ext>
            </a:extLst>
          </p:cNvPr>
          <p:cNvSpPr>
            <a:spLocks noGrp="1"/>
          </p:cNvSpPr>
          <p:nvPr>
            <p:ph type="body" sz="quarter" idx="11"/>
          </p:nvPr>
        </p:nvSpPr>
        <p:spPr>
          <a:xfrm>
            <a:off x="371475" y="1694938"/>
            <a:ext cx="5372100"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Master text style</a:t>
            </a:r>
          </a:p>
        </p:txBody>
      </p:sp>
    </p:spTree>
    <p:extLst>
      <p:ext uri="{BB962C8B-B14F-4D97-AF65-F5344CB8AC3E}">
        <p14:creationId xmlns:p14="http://schemas.microsoft.com/office/powerpoint/2010/main" val="1726212397"/>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D7F5DD71-E7A9-446F-BB5D-E37643B41778}"/>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FFFFF"/>
          </a:solidFill>
        </p:spPr>
        <p:txBody>
          <a:bodyPr anchor="ctr"/>
          <a:lstStyle>
            <a:lvl1pPr algn="ctr">
              <a:buNone/>
              <a:defRPr/>
            </a:lvl1pPr>
          </a:lstStyle>
          <a:p>
            <a:endParaRPr lang="en-GB"/>
          </a:p>
        </p:txBody>
      </p:sp>
      <p:sp>
        <p:nvSpPr>
          <p:cNvPr id="12" name="Title 1">
            <a:extLst>
              <a:ext uri="{FF2B5EF4-FFF2-40B4-BE49-F238E27FC236}">
                <a16:creationId xmlns:a16="http://schemas.microsoft.com/office/drawing/2014/main" id="{9BE52AFB-BB3A-4776-9A3C-3971BF2818D2}"/>
              </a:ext>
            </a:extLst>
          </p:cNvPr>
          <p:cNvSpPr>
            <a:spLocks noGrp="1"/>
          </p:cNvSpPr>
          <p:nvPr>
            <p:ph type="title"/>
          </p:nvPr>
        </p:nvSpPr>
        <p:spPr>
          <a:xfrm>
            <a:off x="371475" y="1412875"/>
            <a:ext cx="5364163" cy="2737409"/>
          </a:xfrm>
          <a:prstGeom prst="rect">
            <a:avLst/>
          </a:prstGeom>
        </p:spPr>
        <p:txBody>
          <a:bodyPr lIns="0" tIns="0" rIns="0" bIns="180000" anchor="b" anchorCtr="0"/>
          <a:lstStyle>
            <a:lvl1pPr>
              <a:lnSpc>
                <a:spcPct val="110000"/>
              </a:lnSpc>
              <a:spcBef>
                <a:spcPts val="600"/>
              </a:spcBef>
              <a:spcAft>
                <a:spcPts val="600"/>
              </a:spcAft>
              <a:defRPr sz="3200">
                <a:solidFill>
                  <a:srgbClr val="FFFFFF"/>
                </a:solidFill>
              </a:defRPr>
            </a:lvl1pPr>
          </a:lstStyle>
          <a:p>
            <a:r>
              <a:rPr lang="en-US" dirty="0"/>
              <a:t>Click to edit Master title style</a:t>
            </a:r>
            <a:endParaRPr lang="en-GB" dirty="0"/>
          </a:p>
        </p:txBody>
      </p:sp>
      <p:pic>
        <p:nvPicPr>
          <p:cNvPr id="13" name="Picture 12">
            <a:extLst>
              <a:ext uri="{FF2B5EF4-FFF2-40B4-BE49-F238E27FC236}">
                <a16:creationId xmlns:a16="http://schemas.microsoft.com/office/drawing/2014/main" id="{F1F81ACA-8D9C-4D6C-9643-8164AAAE9DE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333375"/>
            <a:ext cx="1158752" cy="900000"/>
          </a:xfrm>
          <a:prstGeom prst="rect">
            <a:avLst/>
          </a:prstGeom>
        </p:spPr>
      </p:pic>
      <p:sp>
        <p:nvSpPr>
          <p:cNvPr id="14" name="Rectangle 13">
            <a:extLst>
              <a:ext uri="{FF2B5EF4-FFF2-40B4-BE49-F238E27FC236}">
                <a16:creationId xmlns:a16="http://schemas.microsoft.com/office/drawing/2014/main" id="{2BACE891-935B-4A88-8A55-FE866F1059A8}"/>
              </a:ext>
            </a:extLst>
          </p:cNvPr>
          <p:cNvSpPr/>
          <p:nvPr userDrawn="1"/>
        </p:nvSpPr>
        <p:spPr>
          <a:xfrm>
            <a:off x="371475" y="4150284"/>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5" name="Text Placeholder 3">
            <a:extLst>
              <a:ext uri="{FF2B5EF4-FFF2-40B4-BE49-F238E27FC236}">
                <a16:creationId xmlns:a16="http://schemas.microsoft.com/office/drawing/2014/main" id="{4ADBC969-18AC-44DF-81DF-AA502202F7C3}"/>
              </a:ext>
            </a:extLst>
          </p:cNvPr>
          <p:cNvSpPr>
            <a:spLocks noGrp="1"/>
          </p:cNvSpPr>
          <p:nvPr>
            <p:ph type="body" sz="quarter" idx="11" hasCustomPrompt="1"/>
          </p:nvPr>
        </p:nvSpPr>
        <p:spPr>
          <a:xfrm>
            <a:off x="371475" y="4186284"/>
            <a:ext cx="5372100" cy="1582691"/>
          </a:xfrm>
          <a:prstGeom prst="rect">
            <a:avLst/>
          </a:prstGeom>
        </p:spPr>
        <p:txBody>
          <a:bodyPr lIns="0" tIns="180000" rIns="0" bIns="0" anchor="t"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Add a name here</a:t>
            </a:r>
          </a:p>
        </p:txBody>
      </p:sp>
    </p:spTree>
    <p:extLst>
      <p:ext uri="{BB962C8B-B14F-4D97-AF65-F5344CB8AC3E}">
        <p14:creationId xmlns:p14="http://schemas.microsoft.com/office/powerpoint/2010/main" val="3653027526"/>
      </p:ext>
    </p:extLst>
  </p:cSld>
  <p:clrMapOvr>
    <a:masterClrMapping/>
  </p:clrMapOvr>
  <p:extLst>
    <p:ext uri="{DCECCB84-F9BA-43D5-87BE-67443E8EF086}">
      <p15:sldGuideLst xmlns:p15="http://schemas.microsoft.com/office/powerpoint/2012/main">
        <p15:guide id="2" orient="horz" pos="89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680507-8EA6-4F65-B3BE-44851B2537C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78497" y="5049094"/>
            <a:ext cx="288000" cy="288000"/>
          </a:xfrm>
          <a:prstGeom prst="rect">
            <a:avLst/>
          </a:prstGeom>
        </p:spPr>
      </p:pic>
      <p:pic>
        <p:nvPicPr>
          <p:cNvPr id="7" name="Picture 6">
            <a:extLst>
              <a:ext uri="{FF2B5EF4-FFF2-40B4-BE49-F238E27FC236}">
                <a16:creationId xmlns:a16="http://schemas.microsoft.com/office/drawing/2014/main" id="{1DE2C2A3-F743-4688-9279-5976F41D8AE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78497" y="4617216"/>
            <a:ext cx="288000" cy="288000"/>
          </a:xfrm>
          <a:prstGeom prst="rect">
            <a:avLst/>
          </a:prstGeom>
        </p:spPr>
      </p:pic>
      <p:pic>
        <p:nvPicPr>
          <p:cNvPr id="9" name="Picture 8">
            <a:extLst>
              <a:ext uri="{FF2B5EF4-FFF2-40B4-BE49-F238E27FC236}">
                <a16:creationId xmlns:a16="http://schemas.microsoft.com/office/drawing/2014/main" id="{FC35C973-0EDD-4563-ADED-61E1605C618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71474" y="3756059"/>
            <a:ext cx="288000" cy="288000"/>
          </a:xfrm>
          <a:prstGeom prst="rect">
            <a:avLst/>
          </a:prstGeom>
        </p:spPr>
      </p:pic>
      <p:pic>
        <p:nvPicPr>
          <p:cNvPr id="12" name="Picture 11">
            <a:extLst>
              <a:ext uri="{FF2B5EF4-FFF2-40B4-BE49-F238E27FC236}">
                <a16:creationId xmlns:a16="http://schemas.microsoft.com/office/drawing/2014/main" id="{BF922E58-9492-47F8-B2AF-4C549CE5C17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71475" y="2888281"/>
            <a:ext cx="288000" cy="288000"/>
          </a:xfrm>
          <a:prstGeom prst="rect">
            <a:avLst/>
          </a:prstGeom>
        </p:spPr>
      </p:pic>
      <p:pic>
        <p:nvPicPr>
          <p:cNvPr id="14" name="Picture 13">
            <a:extLst>
              <a:ext uri="{FF2B5EF4-FFF2-40B4-BE49-F238E27FC236}">
                <a16:creationId xmlns:a16="http://schemas.microsoft.com/office/drawing/2014/main" id="{E350CB45-E615-477B-8449-A9EC2F0C618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378497" y="5480975"/>
            <a:ext cx="288000" cy="288000"/>
          </a:xfrm>
          <a:prstGeom prst="rect">
            <a:avLst/>
          </a:prstGeom>
        </p:spPr>
      </p:pic>
      <p:pic>
        <p:nvPicPr>
          <p:cNvPr id="16" name="Picture 15">
            <a:extLst>
              <a:ext uri="{FF2B5EF4-FFF2-40B4-BE49-F238E27FC236}">
                <a16:creationId xmlns:a16="http://schemas.microsoft.com/office/drawing/2014/main" id="{3FA0B48F-9216-4DB8-9A4B-CF9B427D4BD6}"/>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371474" y="4185335"/>
            <a:ext cx="288000" cy="288000"/>
          </a:xfrm>
          <a:prstGeom prst="rect">
            <a:avLst/>
          </a:prstGeom>
        </p:spPr>
      </p:pic>
      <p:sp>
        <p:nvSpPr>
          <p:cNvPr id="22" name="Text Placeholder 21">
            <a:extLst>
              <a:ext uri="{FF2B5EF4-FFF2-40B4-BE49-F238E27FC236}">
                <a16:creationId xmlns:a16="http://schemas.microsoft.com/office/drawing/2014/main" id="{661E39BE-B751-41CB-A455-B5BA74131D0C}"/>
              </a:ext>
            </a:extLst>
          </p:cNvPr>
          <p:cNvSpPr>
            <a:spLocks noGrp="1"/>
          </p:cNvSpPr>
          <p:nvPr>
            <p:ph type="body" sz="quarter" idx="13" hasCustomPrompt="1"/>
          </p:nvPr>
        </p:nvSpPr>
        <p:spPr>
          <a:xfrm>
            <a:off x="659475" y="2889704"/>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a phone number</a:t>
            </a:r>
            <a:endParaRPr lang="en-GB"/>
          </a:p>
        </p:txBody>
      </p:sp>
      <p:sp>
        <p:nvSpPr>
          <p:cNvPr id="26" name="Text Placeholder 21">
            <a:extLst>
              <a:ext uri="{FF2B5EF4-FFF2-40B4-BE49-F238E27FC236}">
                <a16:creationId xmlns:a16="http://schemas.microsoft.com/office/drawing/2014/main" id="{D78D5D33-0011-4638-B5AB-57D6BB568ECC}"/>
              </a:ext>
            </a:extLst>
          </p:cNvPr>
          <p:cNvSpPr>
            <a:spLocks noGrp="1"/>
          </p:cNvSpPr>
          <p:nvPr>
            <p:ph type="body" sz="quarter" idx="14" hasCustomPrompt="1"/>
          </p:nvPr>
        </p:nvSpPr>
        <p:spPr>
          <a:xfrm>
            <a:off x="659474" y="3324184"/>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an email address</a:t>
            </a:r>
            <a:endParaRPr lang="en-GB"/>
          </a:p>
        </p:txBody>
      </p:sp>
      <p:pic>
        <p:nvPicPr>
          <p:cNvPr id="3" name="Picture 2">
            <a:extLst>
              <a:ext uri="{FF2B5EF4-FFF2-40B4-BE49-F238E27FC236}">
                <a16:creationId xmlns:a16="http://schemas.microsoft.com/office/drawing/2014/main" id="{76DD817E-5557-461D-BD03-5E90D69BD9A0}"/>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371475" y="3324184"/>
            <a:ext cx="288000" cy="288000"/>
          </a:xfrm>
          <a:prstGeom prst="rect">
            <a:avLst/>
          </a:prstGeom>
        </p:spPr>
      </p:pic>
      <p:sp>
        <p:nvSpPr>
          <p:cNvPr id="27" name="Text Placeholder 21">
            <a:extLst>
              <a:ext uri="{FF2B5EF4-FFF2-40B4-BE49-F238E27FC236}">
                <a16:creationId xmlns:a16="http://schemas.microsoft.com/office/drawing/2014/main" id="{2F1955C1-4B4F-45EA-AA54-EEFFE1E08983}"/>
              </a:ext>
            </a:extLst>
          </p:cNvPr>
          <p:cNvSpPr>
            <a:spLocks noGrp="1"/>
          </p:cNvSpPr>
          <p:nvPr>
            <p:ph type="body" sz="quarter" idx="15" hasCustomPrompt="1"/>
          </p:nvPr>
        </p:nvSpPr>
        <p:spPr>
          <a:xfrm>
            <a:off x="659473" y="3753457"/>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the address</a:t>
            </a:r>
            <a:endParaRPr lang="en-GB"/>
          </a:p>
        </p:txBody>
      </p:sp>
      <p:sp>
        <p:nvSpPr>
          <p:cNvPr id="23" name="TextBox 22">
            <a:extLst>
              <a:ext uri="{FF2B5EF4-FFF2-40B4-BE49-F238E27FC236}">
                <a16:creationId xmlns:a16="http://schemas.microsoft.com/office/drawing/2014/main" id="{F3277DB6-BD1C-49BB-91C5-5F783D370279}"/>
              </a:ext>
            </a:extLst>
          </p:cNvPr>
          <p:cNvSpPr txBox="1"/>
          <p:nvPr userDrawn="1"/>
        </p:nvSpPr>
        <p:spPr>
          <a:xfrm>
            <a:off x="659473" y="4185329"/>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a:solidFill>
                  <a:srgbClr val="FFFFFF"/>
                </a:solidFill>
              </a:rPr>
              <a:t>www.senedd.cymru  |  www.senedd.wales</a:t>
            </a:r>
            <a:endParaRPr lang="en-GB" sz="1400">
              <a:solidFill>
                <a:srgbClr val="FFFFFF"/>
              </a:solidFill>
            </a:endParaRPr>
          </a:p>
        </p:txBody>
      </p:sp>
      <p:sp>
        <p:nvSpPr>
          <p:cNvPr id="30" name="TextBox 29">
            <a:extLst>
              <a:ext uri="{FF2B5EF4-FFF2-40B4-BE49-F238E27FC236}">
                <a16:creationId xmlns:a16="http://schemas.microsoft.com/office/drawing/2014/main" id="{0240FEFE-363E-4793-9091-25DA8486846D}"/>
              </a:ext>
            </a:extLst>
          </p:cNvPr>
          <p:cNvSpPr txBox="1"/>
          <p:nvPr userDrawn="1"/>
        </p:nvSpPr>
        <p:spPr>
          <a:xfrm>
            <a:off x="659473" y="4628223"/>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a:solidFill>
                  <a:srgbClr val="FFFFFF"/>
                </a:solidFill>
              </a:rPr>
              <a:t>Senedd</a:t>
            </a:r>
            <a:endParaRPr lang="en-GB" sz="1400">
              <a:solidFill>
                <a:srgbClr val="FFFFFF"/>
              </a:solidFill>
            </a:endParaRPr>
          </a:p>
        </p:txBody>
      </p:sp>
      <p:sp>
        <p:nvSpPr>
          <p:cNvPr id="32" name="TextBox 31">
            <a:extLst>
              <a:ext uri="{FF2B5EF4-FFF2-40B4-BE49-F238E27FC236}">
                <a16:creationId xmlns:a16="http://schemas.microsoft.com/office/drawing/2014/main" id="{559AAE18-77AC-4017-9D2A-B9035237C7D8}"/>
              </a:ext>
            </a:extLst>
          </p:cNvPr>
          <p:cNvSpPr txBox="1"/>
          <p:nvPr userDrawn="1"/>
        </p:nvSpPr>
        <p:spPr>
          <a:xfrm>
            <a:off x="666497" y="5060095"/>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err="1">
                <a:solidFill>
                  <a:srgbClr val="FFFFFF"/>
                </a:solidFill>
              </a:rPr>
              <a:t>SeneddCymru</a:t>
            </a:r>
            <a:r>
              <a:rPr lang="en-US" sz="1400">
                <a:solidFill>
                  <a:srgbClr val="FFFFFF"/>
                </a:solidFill>
              </a:rPr>
              <a:t> | </a:t>
            </a:r>
            <a:r>
              <a:rPr lang="en-US" sz="1400" err="1">
                <a:solidFill>
                  <a:srgbClr val="FFFFFF"/>
                </a:solidFill>
              </a:rPr>
              <a:t>SeneddWales</a:t>
            </a:r>
            <a:endParaRPr lang="en-GB" sz="1400">
              <a:solidFill>
                <a:srgbClr val="FFFFFF"/>
              </a:solidFill>
            </a:endParaRPr>
          </a:p>
        </p:txBody>
      </p:sp>
      <p:sp>
        <p:nvSpPr>
          <p:cNvPr id="34" name="TextBox 33">
            <a:extLst>
              <a:ext uri="{FF2B5EF4-FFF2-40B4-BE49-F238E27FC236}">
                <a16:creationId xmlns:a16="http://schemas.microsoft.com/office/drawing/2014/main" id="{33DA1A98-0CF3-4738-9529-3033C1CABDEE}"/>
              </a:ext>
            </a:extLst>
          </p:cNvPr>
          <p:cNvSpPr txBox="1"/>
          <p:nvPr userDrawn="1"/>
        </p:nvSpPr>
        <p:spPr>
          <a:xfrm>
            <a:off x="666497" y="5491967"/>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err="1">
                <a:solidFill>
                  <a:srgbClr val="FFFFFF"/>
                </a:solidFill>
              </a:rPr>
              <a:t>SeneddCymru</a:t>
            </a:r>
            <a:r>
              <a:rPr lang="en-US" sz="1400">
                <a:solidFill>
                  <a:srgbClr val="FFFFFF"/>
                </a:solidFill>
              </a:rPr>
              <a:t> | </a:t>
            </a:r>
            <a:r>
              <a:rPr lang="en-US" sz="1400" err="1">
                <a:solidFill>
                  <a:srgbClr val="FFFFFF"/>
                </a:solidFill>
              </a:rPr>
              <a:t>SeneddWales</a:t>
            </a:r>
            <a:endParaRPr lang="en-GB" sz="1400">
              <a:solidFill>
                <a:srgbClr val="FFFFFF"/>
              </a:solidFill>
            </a:endParaRPr>
          </a:p>
        </p:txBody>
      </p:sp>
      <p:sp>
        <p:nvSpPr>
          <p:cNvPr id="21" name="Title 1">
            <a:extLst>
              <a:ext uri="{FF2B5EF4-FFF2-40B4-BE49-F238E27FC236}">
                <a16:creationId xmlns:a16="http://schemas.microsoft.com/office/drawing/2014/main" id="{4D3DDF90-2B42-4713-AF68-0E5332AB99FD}"/>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dirty="0"/>
              <a:t>Add title here</a:t>
            </a:r>
            <a:endParaRPr lang="en-GB" dirty="0"/>
          </a:p>
        </p:txBody>
      </p:sp>
      <p:sp>
        <p:nvSpPr>
          <p:cNvPr id="28" name="Rectangle 27">
            <a:extLst>
              <a:ext uri="{FF2B5EF4-FFF2-40B4-BE49-F238E27FC236}">
                <a16:creationId xmlns:a16="http://schemas.microsoft.com/office/drawing/2014/main" id="{DDBDDED6-DA9D-4284-A90B-6CD82958D638}"/>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9" name="Text Placeholder 3">
            <a:extLst>
              <a:ext uri="{FF2B5EF4-FFF2-40B4-BE49-F238E27FC236}">
                <a16:creationId xmlns:a16="http://schemas.microsoft.com/office/drawing/2014/main" id="{59CE7BFF-31D0-4CF9-8F1B-9DA852746552}"/>
              </a:ext>
            </a:extLst>
          </p:cNvPr>
          <p:cNvSpPr>
            <a:spLocks noGrp="1"/>
          </p:cNvSpPr>
          <p:nvPr>
            <p:ph type="body" sz="quarter" idx="11"/>
          </p:nvPr>
        </p:nvSpPr>
        <p:spPr>
          <a:xfrm>
            <a:off x="371475" y="1694939"/>
            <a:ext cx="5372100" cy="1190738"/>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Master text style</a:t>
            </a:r>
          </a:p>
        </p:txBody>
      </p:sp>
      <p:sp>
        <p:nvSpPr>
          <p:cNvPr id="33" name="Picture Placeholder 2">
            <a:extLst>
              <a:ext uri="{FF2B5EF4-FFF2-40B4-BE49-F238E27FC236}">
                <a16:creationId xmlns:a16="http://schemas.microsoft.com/office/drawing/2014/main" id="{50BBD88D-D9C5-4FF7-8927-E6447D8C0939}"/>
              </a:ext>
            </a:extLst>
          </p:cNvPr>
          <p:cNvSpPr>
            <a:spLocks noGrp="1"/>
          </p:cNvSpPr>
          <p:nvPr>
            <p:ph type="pic" sz="quarter" idx="16" hasCustomPrompt="1"/>
          </p:nvPr>
        </p:nvSpPr>
        <p:spPr>
          <a:xfrm>
            <a:off x="6959600" y="462660"/>
            <a:ext cx="4860925" cy="5932680"/>
          </a:xfrm>
          <a:prstGeom prst="rect">
            <a:avLst/>
          </a:prstGeom>
        </p:spPr>
        <p:txBody>
          <a:bodyPr anchor="ctr" anchorCtr="1"/>
          <a:lstStyle>
            <a:lvl1pPr marL="0" indent="0">
              <a:buNone/>
              <a:defRPr/>
            </a:lvl1pPr>
          </a:lstStyle>
          <a:p>
            <a:r>
              <a:rPr lang="en-GB" dirty="0"/>
              <a:t>Illustration</a:t>
            </a:r>
          </a:p>
        </p:txBody>
      </p:sp>
    </p:spTree>
    <p:extLst>
      <p:ext uri="{BB962C8B-B14F-4D97-AF65-F5344CB8AC3E}">
        <p14:creationId xmlns:p14="http://schemas.microsoft.com/office/powerpoint/2010/main" val="1527477717"/>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tatement-English">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4DCAEB-95DA-4A24-A778-1142C32D0626}"/>
              </a:ext>
            </a:extLst>
          </p:cNvPr>
          <p:cNvSpPr txBox="1"/>
          <p:nvPr userDrawn="1"/>
        </p:nvSpPr>
        <p:spPr>
          <a:xfrm>
            <a:off x="371475" y="333374"/>
            <a:ext cx="5724525" cy="5435599"/>
          </a:xfrm>
          <a:custGeom>
            <a:avLst/>
            <a:gdLst>
              <a:gd name="connsiteX0" fmla="*/ 0 w 6118128"/>
              <a:gd name="connsiteY0" fmla="*/ 0 h 5435599"/>
              <a:gd name="connsiteX1" fmla="*/ 6118128 w 6118128"/>
              <a:gd name="connsiteY1" fmla="*/ 0 h 5435599"/>
              <a:gd name="connsiteX2" fmla="*/ 6118128 w 6118128"/>
              <a:gd name="connsiteY2" fmla="*/ 5435599 h 5435599"/>
              <a:gd name="connsiteX3" fmla="*/ 0 w 6118128"/>
              <a:gd name="connsiteY3" fmla="*/ 5435599 h 5435599"/>
              <a:gd name="connsiteX4" fmla="*/ 0 w 6118128"/>
              <a:gd name="connsiteY4" fmla="*/ 0 h 5435599"/>
              <a:gd name="connsiteX0" fmla="*/ 0 w 6118128"/>
              <a:gd name="connsiteY0" fmla="*/ 0 h 5435599"/>
              <a:gd name="connsiteX1" fmla="*/ 6118128 w 6118128"/>
              <a:gd name="connsiteY1" fmla="*/ 0 h 5435599"/>
              <a:gd name="connsiteX2" fmla="*/ 5175153 w 6118128"/>
              <a:gd name="connsiteY2" fmla="*/ 5435599 h 5435599"/>
              <a:gd name="connsiteX3" fmla="*/ 0 w 6118128"/>
              <a:gd name="connsiteY3" fmla="*/ 5435599 h 5435599"/>
              <a:gd name="connsiteX4" fmla="*/ 0 w 6118128"/>
              <a:gd name="connsiteY4" fmla="*/ 0 h 543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128" h="5435599">
                <a:moveTo>
                  <a:pt x="0" y="0"/>
                </a:moveTo>
                <a:lnTo>
                  <a:pt x="6118128" y="0"/>
                </a:lnTo>
                <a:lnTo>
                  <a:pt x="5175153" y="5435599"/>
                </a:lnTo>
                <a:lnTo>
                  <a:pt x="0" y="5435599"/>
                </a:lnTo>
                <a:lnTo>
                  <a:pt x="0" y="0"/>
                </a:lnTo>
                <a:close/>
              </a:path>
            </a:pathLst>
          </a:custGeom>
          <a:noFill/>
        </p:spPr>
        <p:txBody>
          <a:bodyPr wrap="square" lIns="0" tIns="0" rIns="360000" bIns="0" rtlCol="0" anchor="ctr" anchorCtr="0">
            <a:noAutofit/>
          </a:bodyPr>
          <a:lstStyle/>
          <a:p>
            <a:pPr>
              <a:lnSpc>
                <a:spcPct val="110000"/>
              </a:lnSpc>
              <a:spcBef>
                <a:spcPts val="1200"/>
              </a:spcBef>
              <a:spcAft>
                <a:spcPts val="1200"/>
              </a:spcAft>
            </a:pPr>
            <a:r>
              <a:rPr lang="en-GB" sz="2600">
                <a:solidFill>
                  <a:srgbClr val="FFFFFF"/>
                </a:solidFill>
                <a:latin typeface="Montserrat Alternates Light" panose="00000400000000000000" pitchFamily="2" charset="0"/>
              </a:rPr>
              <a:t>The Welsh Parliament is the democratically elected body that represents the interests of Wales and its people. Commonly known as the Senedd, it makes laws for Wales, agrees Welsh taxes and holds the Welsh Government to account.   </a:t>
            </a:r>
          </a:p>
        </p:txBody>
      </p:sp>
      <p:sp>
        <p:nvSpPr>
          <p:cNvPr id="4" name="Picture Placeholder 9">
            <a:extLst>
              <a:ext uri="{FF2B5EF4-FFF2-40B4-BE49-F238E27FC236}">
                <a16:creationId xmlns:a16="http://schemas.microsoft.com/office/drawing/2014/main" id="{C7392C06-AD70-4BA5-9FEB-E67B061D532E}"/>
              </a:ext>
            </a:extLst>
          </p:cNvPr>
          <p:cNvSpPr>
            <a:spLocks noGrp="1"/>
          </p:cNvSpPr>
          <p:nvPr>
            <p:ph type="pic" sz="quarter" idx="10"/>
          </p:nvPr>
        </p:nvSpPr>
        <p:spPr>
          <a:xfrm>
            <a:off x="5688000"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2">
              <a:extLst>
                <a:ext uri="{28A0092B-C50C-407E-A947-70E740481C1C}">
                  <a14:useLocalDpi xmlns:a14="http://schemas.microsoft.com/office/drawing/2010/main" val="0"/>
                </a:ext>
              </a:extLst>
            </a:blip>
            <a:srcRect/>
            <a:stretch>
              <a:fillRect l="-9639" r="-3013"/>
            </a:stretch>
          </a:blipFill>
        </p:spPr>
        <p:txBody>
          <a:bodyPr anchor="ctr"/>
          <a:lstStyle>
            <a:lvl1pPr algn="ctr">
              <a:buNone/>
              <a:defRPr b="1">
                <a:solidFill>
                  <a:schemeClr val="bg1"/>
                </a:solidFill>
                <a:latin typeface="+mj-lt"/>
              </a:defRPr>
            </a:lvl1pPr>
          </a:lstStyle>
          <a:p>
            <a:endParaRPr lang="en-GB"/>
          </a:p>
        </p:txBody>
      </p:sp>
    </p:spTree>
    <p:extLst>
      <p:ext uri="{BB962C8B-B14F-4D97-AF65-F5344CB8AC3E}">
        <p14:creationId xmlns:p14="http://schemas.microsoft.com/office/powerpoint/2010/main" val="98927140"/>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tatement-Welsh">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4DCAEB-95DA-4A24-A778-1142C32D0626}"/>
              </a:ext>
            </a:extLst>
          </p:cNvPr>
          <p:cNvSpPr txBox="1"/>
          <p:nvPr userDrawn="1"/>
        </p:nvSpPr>
        <p:spPr>
          <a:xfrm>
            <a:off x="371475" y="333374"/>
            <a:ext cx="5724525" cy="5435599"/>
          </a:xfrm>
          <a:custGeom>
            <a:avLst/>
            <a:gdLst>
              <a:gd name="connsiteX0" fmla="*/ 0 w 6118128"/>
              <a:gd name="connsiteY0" fmla="*/ 0 h 5435599"/>
              <a:gd name="connsiteX1" fmla="*/ 6118128 w 6118128"/>
              <a:gd name="connsiteY1" fmla="*/ 0 h 5435599"/>
              <a:gd name="connsiteX2" fmla="*/ 6118128 w 6118128"/>
              <a:gd name="connsiteY2" fmla="*/ 5435599 h 5435599"/>
              <a:gd name="connsiteX3" fmla="*/ 0 w 6118128"/>
              <a:gd name="connsiteY3" fmla="*/ 5435599 h 5435599"/>
              <a:gd name="connsiteX4" fmla="*/ 0 w 6118128"/>
              <a:gd name="connsiteY4" fmla="*/ 0 h 5435599"/>
              <a:gd name="connsiteX0" fmla="*/ 0 w 6118128"/>
              <a:gd name="connsiteY0" fmla="*/ 0 h 5435599"/>
              <a:gd name="connsiteX1" fmla="*/ 6118128 w 6118128"/>
              <a:gd name="connsiteY1" fmla="*/ 0 h 5435599"/>
              <a:gd name="connsiteX2" fmla="*/ 5175153 w 6118128"/>
              <a:gd name="connsiteY2" fmla="*/ 5435599 h 5435599"/>
              <a:gd name="connsiteX3" fmla="*/ 0 w 6118128"/>
              <a:gd name="connsiteY3" fmla="*/ 5435599 h 5435599"/>
              <a:gd name="connsiteX4" fmla="*/ 0 w 6118128"/>
              <a:gd name="connsiteY4" fmla="*/ 0 h 543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128" h="5435599">
                <a:moveTo>
                  <a:pt x="0" y="0"/>
                </a:moveTo>
                <a:lnTo>
                  <a:pt x="6118128" y="0"/>
                </a:lnTo>
                <a:lnTo>
                  <a:pt x="5175153" y="5435599"/>
                </a:lnTo>
                <a:lnTo>
                  <a:pt x="0" y="5435599"/>
                </a:lnTo>
                <a:lnTo>
                  <a:pt x="0" y="0"/>
                </a:lnTo>
                <a:close/>
              </a:path>
            </a:pathLst>
          </a:custGeom>
          <a:noFill/>
        </p:spPr>
        <p:txBody>
          <a:bodyPr wrap="square" lIns="0" tIns="0" rIns="360000" bIns="0" rtlCol="0" anchor="ctr" anchorCtr="0">
            <a:noAutofit/>
          </a:bodyPr>
          <a:lstStyle/>
          <a:p>
            <a:pPr>
              <a:lnSpc>
                <a:spcPct val="110000"/>
              </a:lnSpc>
              <a:spcBef>
                <a:spcPts val="1200"/>
              </a:spcBef>
              <a:spcAft>
                <a:spcPts val="1200"/>
              </a:spcAft>
            </a:pPr>
            <a:r>
              <a:rPr lang="cy-GB" sz="2600" noProof="0">
                <a:solidFill>
                  <a:srgbClr val="FFFFFF"/>
                </a:solidFill>
                <a:latin typeface="Montserrat Alternates Light" panose="00000400000000000000" pitchFamily="2" charset="0"/>
              </a:rPr>
              <a:t>Senedd Cymru yw’r corff sy’n cael ei ethol yn ddemocrataidd i gynrychioli buddiannau Cymru a’i phobl. Mae’r Senedd, fel y’i gelwir, yn deddfu ar gyfer Cymru, yn cytuno ar drethi yng Nghymru, ac yn dwyn Llywodraeth Cymru i gyfrif.</a:t>
            </a:r>
          </a:p>
        </p:txBody>
      </p:sp>
      <p:sp>
        <p:nvSpPr>
          <p:cNvPr id="4" name="Picture Placeholder 9">
            <a:extLst>
              <a:ext uri="{FF2B5EF4-FFF2-40B4-BE49-F238E27FC236}">
                <a16:creationId xmlns:a16="http://schemas.microsoft.com/office/drawing/2014/main" id="{CF884398-DCEF-4BEE-9563-496C2C8DE96E}"/>
              </a:ext>
            </a:extLst>
          </p:cNvPr>
          <p:cNvSpPr>
            <a:spLocks noGrp="1"/>
          </p:cNvSpPr>
          <p:nvPr>
            <p:ph type="pic" sz="quarter" idx="10"/>
          </p:nvPr>
        </p:nvSpPr>
        <p:spPr>
          <a:xfrm>
            <a:off x="5688000"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2">
              <a:extLst>
                <a:ext uri="{28A0092B-C50C-407E-A947-70E740481C1C}">
                  <a14:useLocalDpi xmlns:a14="http://schemas.microsoft.com/office/drawing/2010/main" val="0"/>
                </a:ext>
              </a:extLst>
            </a:blip>
            <a:srcRect/>
            <a:stretch>
              <a:fillRect l="-9639" r="-3013"/>
            </a:stretch>
          </a:blipFill>
        </p:spPr>
        <p:txBody>
          <a:bodyPr anchor="ctr"/>
          <a:lstStyle>
            <a:lvl1pPr algn="ctr">
              <a:buNone/>
              <a:defRPr b="1">
                <a:solidFill>
                  <a:schemeClr val="bg1"/>
                </a:solidFill>
                <a:latin typeface="+mj-lt"/>
              </a:defRPr>
            </a:lvl1pPr>
          </a:lstStyle>
          <a:p>
            <a:endParaRPr lang="en-GB"/>
          </a:p>
        </p:txBody>
      </p:sp>
    </p:spTree>
    <p:extLst>
      <p:ext uri="{BB962C8B-B14F-4D97-AF65-F5344CB8AC3E}">
        <p14:creationId xmlns:p14="http://schemas.microsoft.com/office/powerpoint/2010/main" val="885714689"/>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E7333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4" cy="3080564"/>
          </a:xfrm>
          <a:prstGeom prst="rect">
            <a:avLst/>
          </a:prstGeom>
        </p:spPr>
        <p:txBody>
          <a:bodyPr lIns="0" tIns="0" rIns="0" bIns="180000" anchor="b" anchorCtr="0"/>
          <a:lstStyle>
            <a:lvl1pPr>
              <a:lnSpc>
                <a:spcPct val="110000"/>
              </a:lnSpc>
              <a:spcBef>
                <a:spcPts val="1200"/>
              </a:spcBef>
              <a:spcAft>
                <a:spcPts val="1200"/>
              </a:spcAft>
              <a:defRPr>
                <a:solidFill>
                  <a:srgbClr val="E7333F"/>
                </a:solidFill>
              </a:defRPr>
            </a:lvl1pPr>
          </a:lstStyle>
          <a:p>
            <a:r>
              <a:rPr lang="en-US" dirty="0"/>
              <a:t>Add title here</a:t>
            </a:r>
            <a:endParaRPr lang="en-GB" dirty="0"/>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2D2D2C"/>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dirty="0"/>
              <a:t>Add a sub-title here</a:t>
            </a:r>
          </a:p>
        </p:txBody>
      </p:sp>
    </p:spTree>
    <p:extLst>
      <p:ext uri="{BB962C8B-B14F-4D97-AF65-F5344CB8AC3E}">
        <p14:creationId xmlns:p14="http://schemas.microsoft.com/office/powerpoint/2010/main" val="1784328140"/>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rgbClr val="E7333F"/>
                </a:solidFill>
              </a:defRPr>
            </a:lvl1pPr>
          </a:lstStyle>
          <a:p>
            <a:r>
              <a:rPr lang="en-US" dirty="0"/>
              <a:t>Add title here</a:t>
            </a:r>
            <a:endParaRPr lang="en-GB" dirty="0"/>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5" y="1658938"/>
            <a:ext cx="11446669" cy="36000"/>
          </a:xfrm>
          <a:prstGeom prst="rect">
            <a:avLst/>
          </a:prstGeom>
          <a:solidFill>
            <a:srgbClr val="E7333F"/>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1694938"/>
            <a:ext cx="11446669"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Master text style</a:t>
            </a:r>
          </a:p>
        </p:txBody>
      </p:sp>
    </p:spTree>
    <p:extLst>
      <p:ext uri="{BB962C8B-B14F-4D97-AF65-F5344CB8AC3E}">
        <p14:creationId xmlns:p14="http://schemas.microsoft.com/office/powerpoint/2010/main" val="3887061081"/>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Membership">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B94A3C4-5B13-449E-9FAF-5D8F57749766}"/>
              </a:ext>
            </a:extLst>
          </p:cNvPr>
          <p:cNvSpPr>
            <a:spLocks noGrp="1"/>
          </p:cNvSpPr>
          <p:nvPr>
            <p:ph type="pic" sz="quarter" idx="14"/>
          </p:nvPr>
        </p:nvSpPr>
        <p:spPr>
          <a:xfrm>
            <a:off x="5229093"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8" name="Picture Placeholder 2">
            <a:extLst>
              <a:ext uri="{FF2B5EF4-FFF2-40B4-BE49-F238E27FC236}">
                <a16:creationId xmlns:a16="http://schemas.microsoft.com/office/drawing/2014/main" id="{CEDCCFA9-2BA7-4B9C-8B00-394C87681AC1}"/>
              </a:ext>
            </a:extLst>
          </p:cNvPr>
          <p:cNvSpPr>
            <a:spLocks noGrp="1"/>
          </p:cNvSpPr>
          <p:nvPr>
            <p:ph type="pic" sz="quarter" idx="15"/>
          </p:nvPr>
        </p:nvSpPr>
        <p:spPr>
          <a:xfrm>
            <a:off x="2782028"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9" name="Picture Placeholder 2">
            <a:extLst>
              <a:ext uri="{FF2B5EF4-FFF2-40B4-BE49-F238E27FC236}">
                <a16:creationId xmlns:a16="http://schemas.microsoft.com/office/drawing/2014/main" id="{778C1CB1-C2EB-4443-9CD1-121E454469E2}"/>
              </a:ext>
            </a:extLst>
          </p:cNvPr>
          <p:cNvSpPr>
            <a:spLocks noGrp="1"/>
          </p:cNvSpPr>
          <p:nvPr>
            <p:ph type="pic" sz="quarter" idx="16"/>
          </p:nvPr>
        </p:nvSpPr>
        <p:spPr>
          <a:xfrm>
            <a:off x="334963"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1" name="Picture Placeholder 2">
            <a:extLst>
              <a:ext uri="{FF2B5EF4-FFF2-40B4-BE49-F238E27FC236}">
                <a16:creationId xmlns:a16="http://schemas.microsoft.com/office/drawing/2014/main" id="{C8D48EE1-BCBB-4567-B8EB-E1C7FAF5628F}"/>
              </a:ext>
            </a:extLst>
          </p:cNvPr>
          <p:cNvSpPr>
            <a:spLocks noGrp="1"/>
          </p:cNvSpPr>
          <p:nvPr>
            <p:ph type="pic" sz="quarter" idx="17"/>
          </p:nvPr>
        </p:nvSpPr>
        <p:spPr>
          <a:xfrm>
            <a:off x="7676158"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4" name="Picture Placeholder 2">
            <a:extLst>
              <a:ext uri="{FF2B5EF4-FFF2-40B4-BE49-F238E27FC236}">
                <a16:creationId xmlns:a16="http://schemas.microsoft.com/office/drawing/2014/main" id="{24AADCDD-3354-4E3A-82B7-14B1E7E53B46}"/>
              </a:ext>
            </a:extLst>
          </p:cNvPr>
          <p:cNvSpPr>
            <a:spLocks noGrp="1"/>
          </p:cNvSpPr>
          <p:nvPr>
            <p:ph type="pic" sz="quarter" idx="18"/>
          </p:nvPr>
        </p:nvSpPr>
        <p:spPr>
          <a:xfrm>
            <a:off x="10123224" y="2819399"/>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6" name="Text Placeholder 2">
            <a:extLst>
              <a:ext uri="{FF2B5EF4-FFF2-40B4-BE49-F238E27FC236}">
                <a16:creationId xmlns:a16="http://schemas.microsoft.com/office/drawing/2014/main" id="{63E1AAB7-5DFD-409B-9C14-062AEB840155}"/>
              </a:ext>
            </a:extLst>
          </p:cNvPr>
          <p:cNvSpPr>
            <a:spLocks noGrp="1"/>
          </p:cNvSpPr>
          <p:nvPr>
            <p:ph type="body" sz="quarter" idx="19"/>
          </p:nvPr>
        </p:nvSpPr>
        <p:spPr>
          <a:xfrm>
            <a:off x="334964"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dirty="0"/>
              <a:t>Click to edit Master text styles</a:t>
            </a:r>
            <a:endParaRPr lang="en-GB" dirty="0"/>
          </a:p>
        </p:txBody>
      </p:sp>
      <p:sp>
        <p:nvSpPr>
          <p:cNvPr id="17" name="Text Placeholder 2">
            <a:extLst>
              <a:ext uri="{FF2B5EF4-FFF2-40B4-BE49-F238E27FC236}">
                <a16:creationId xmlns:a16="http://schemas.microsoft.com/office/drawing/2014/main" id="{EFF74206-A2DD-4AE2-B0FE-7710D0A6EC60}"/>
              </a:ext>
            </a:extLst>
          </p:cNvPr>
          <p:cNvSpPr>
            <a:spLocks noGrp="1"/>
          </p:cNvSpPr>
          <p:nvPr>
            <p:ph type="body" sz="quarter" idx="20"/>
          </p:nvPr>
        </p:nvSpPr>
        <p:spPr>
          <a:xfrm>
            <a:off x="2783879"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dirty="0"/>
              <a:t>Click to edit Master text styles</a:t>
            </a:r>
            <a:endParaRPr lang="en-GB" dirty="0"/>
          </a:p>
        </p:txBody>
      </p:sp>
      <p:sp>
        <p:nvSpPr>
          <p:cNvPr id="18" name="Text Placeholder 2">
            <a:extLst>
              <a:ext uri="{FF2B5EF4-FFF2-40B4-BE49-F238E27FC236}">
                <a16:creationId xmlns:a16="http://schemas.microsoft.com/office/drawing/2014/main" id="{F33B64FF-BF5E-4554-9663-FBE02B80750A}"/>
              </a:ext>
            </a:extLst>
          </p:cNvPr>
          <p:cNvSpPr>
            <a:spLocks noGrp="1"/>
          </p:cNvSpPr>
          <p:nvPr>
            <p:ph type="body" sz="quarter" idx="21"/>
          </p:nvPr>
        </p:nvSpPr>
        <p:spPr>
          <a:xfrm>
            <a:off x="5229094"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dirty="0"/>
              <a:t>Click to edit Master text styles</a:t>
            </a:r>
            <a:endParaRPr lang="en-GB" dirty="0"/>
          </a:p>
        </p:txBody>
      </p:sp>
      <p:sp>
        <p:nvSpPr>
          <p:cNvPr id="19" name="Text Placeholder 2">
            <a:extLst>
              <a:ext uri="{FF2B5EF4-FFF2-40B4-BE49-F238E27FC236}">
                <a16:creationId xmlns:a16="http://schemas.microsoft.com/office/drawing/2014/main" id="{7D1D78E9-9445-4342-8502-097DBB4A6D18}"/>
              </a:ext>
            </a:extLst>
          </p:cNvPr>
          <p:cNvSpPr>
            <a:spLocks noGrp="1"/>
          </p:cNvSpPr>
          <p:nvPr>
            <p:ph type="body" sz="quarter" idx="22"/>
          </p:nvPr>
        </p:nvSpPr>
        <p:spPr>
          <a:xfrm>
            <a:off x="7674309"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dirty="0"/>
              <a:t>Click to edit Master text styles</a:t>
            </a:r>
            <a:endParaRPr lang="en-GB" dirty="0"/>
          </a:p>
        </p:txBody>
      </p:sp>
      <p:sp>
        <p:nvSpPr>
          <p:cNvPr id="20" name="Text Placeholder 2">
            <a:extLst>
              <a:ext uri="{FF2B5EF4-FFF2-40B4-BE49-F238E27FC236}">
                <a16:creationId xmlns:a16="http://schemas.microsoft.com/office/drawing/2014/main" id="{32E93684-2999-493A-98F0-37E9566D555E}"/>
              </a:ext>
            </a:extLst>
          </p:cNvPr>
          <p:cNvSpPr>
            <a:spLocks noGrp="1"/>
          </p:cNvSpPr>
          <p:nvPr>
            <p:ph type="body" sz="quarter" idx="23"/>
          </p:nvPr>
        </p:nvSpPr>
        <p:spPr>
          <a:xfrm>
            <a:off x="10119524"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dirty="0"/>
              <a:t>Click to edit Master text styles</a:t>
            </a:r>
            <a:endParaRPr lang="en-GB" dirty="0"/>
          </a:p>
        </p:txBody>
      </p:sp>
      <p:sp>
        <p:nvSpPr>
          <p:cNvPr id="21" name="Title 1">
            <a:extLst>
              <a:ext uri="{FF2B5EF4-FFF2-40B4-BE49-F238E27FC236}">
                <a16:creationId xmlns:a16="http://schemas.microsoft.com/office/drawing/2014/main" id="{4F7BFA72-AE24-4B66-B4F2-62E7D224CEC0}"/>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rgbClr val="E7333F"/>
                </a:solidFill>
              </a:defRPr>
            </a:lvl1pPr>
          </a:lstStyle>
          <a:p>
            <a:r>
              <a:rPr lang="en-US" dirty="0"/>
              <a:t>Add title here</a:t>
            </a:r>
            <a:endParaRPr lang="en-GB" dirty="0"/>
          </a:p>
        </p:txBody>
      </p:sp>
      <p:sp>
        <p:nvSpPr>
          <p:cNvPr id="22" name="Rectangle 21">
            <a:extLst>
              <a:ext uri="{FF2B5EF4-FFF2-40B4-BE49-F238E27FC236}">
                <a16:creationId xmlns:a16="http://schemas.microsoft.com/office/drawing/2014/main" id="{E7FD70BB-5512-4668-A631-6BAFAC72EEE6}"/>
              </a:ext>
            </a:extLst>
          </p:cNvPr>
          <p:cNvSpPr/>
          <p:nvPr userDrawn="1"/>
        </p:nvSpPr>
        <p:spPr>
          <a:xfrm>
            <a:off x="373855" y="1658938"/>
            <a:ext cx="11446669" cy="36000"/>
          </a:xfrm>
          <a:prstGeom prst="rect">
            <a:avLst/>
          </a:prstGeom>
          <a:solidFill>
            <a:srgbClr val="E7333F"/>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3" name="Text Placeholder 3">
            <a:extLst>
              <a:ext uri="{FF2B5EF4-FFF2-40B4-BE49-F238E27FC236}">
                <a16:creationId xmlns:a16="http://schemas.microsoft.com/office/drawing/2014/main" id="{3109E6AE-4B95-45E6-93DD-950CA85788DA}"/>
              </a:ext>
            </a:extLst>
          </p:cNvPr>
          <p:cNvSpPr>
            <a:spLocks noGrp="1"/>
          </p:cNvSpPr>
          <p:nvPr>
            <p:ph type="body" sz="quarter" idx="11"/>
          </p:nvPr>
        </p:nvSpPr>
        <p:spPr>
          <a:xfrm>
            <a:off x="371475" y="1694938"/>
            <a:ext cx="11446669" cy="1016461"/>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Master text style</a:t>
            </a:r>
          </a:p>
        </p:txBody>
      </p:sp>
    </p:spTree>
    <p:extLst>
      <p:ext uri="{BB962C8B-B14F-4D97-AF65-F5344CB8AC3E}">
        <p14:creationId xmlns:p14="http://schemas.microsoft.com/office/powerpoint/2010/main" val="3300875365"/>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 block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rgbClr val="E7333F"/>
                </a:solidFill>
              </a:defRPr>
            </a:lvl1pPr>
          </a:lstStyle>
          <a:p>
            <a:r>
              <a:rPr lang="en-US" dirty="0"/>
              <a:t>Add title here</a:t>
            </a:r>
            <a:endParaRPr lang="en-GB" dirty="0"/>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5" y="1658938"/>
            <a:ext cx="11446669" cy="36000"/>
          </a:xfrm>
          <a:prstGeom prst="rect">
            <a:avLst/>
          </a:prstGeom>
          <a:solidFill>
            <a:srgbClr val="E7333F"/>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1694938"/>
            <a:ext cx="5364163"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Master text style</a:t>
            </a:r>
          </a:p>
        </p:txBody>
      </p:sp>
      <p:sp>
        <p:nvSpPr>
          <p:cNvPr id="5" name="Text Placeholder 3">
            <a:extLst>
              <a:ext uri="{FF2B5EF4-FFF2-40B4-BE49-F238E27FC236}">
                <a16:creationId xmlns:a16="http://schemas.microsoft.com/office/drawing/2014/main" id="{C3590549-6196-4ABC-B870-AAE9B27410F5}"/>
              </a:ext>
            </a:extLst>
          </p:cNvPr>
          <p:cNvSpPr>
            <a:spLocks noGrp="1"/>
          </p:cNvSpPr>
          <p:nvPr>
            <p:ph type="body" sz="quarter" idx="12"/>
          </p:nvPr>
        </p:nvSpPr>
        <p:spPr>
          <a:xfrm>
            <a:off x="6453982" y="1694938"/>
            <a:ext cx="5364163"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Master text style</a:t>
            </a:r>
          </a:p>
        </p:txBody>
      </p:sp>
      <p:sp>
        <p:nvSpPr>
          <p:cNvPr id="6" name="Rectangle 5">
            <a:extLst>
              <a:ext uri="{FF2B5EF4-FFF2-40B4-BE49-F238E27FC236}">
                <a16:creationId xmlns:a16="http://schemas.microsoft.com/office/drawing/2014/main" id="{2BD10579-A622-4972-A462-61CD4A1A6869}"/>
              </a:ext>
            </a:extLst>
          </p:cNvPr>
          <p:cNvSpPr/>
          <p:nvPr userDrawn="1"/>
        </p:nvSpPr>
        <p:spPr>
          <a:xfrm rot="5400000">
            <a:off x="4040981" y="3695957"/>
            <a:ext cx="4110037" cy="36000"/>
          </a:xfrm>
          <a:prstGeom prst="rect">
            <a:avLst/>
          </a:prstGeom>
          <a:solidFill>
            <a:srgbClr val="E7333F"/>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Tree>
    <p:extLst>
      <p:ext uri="{BB962C8B-B14F-4D97-AF65-F5344CB8AC3E}">
        <p14:creationId xmlns:p14="http://schemas.microsoft.com/office/powerpoint/2010/main" val="757680456"/>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Option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EC9970A-5E03-4BBB-B37E-1854A0A14264}"/>
              </a:ext>
            </a:extLst>
          </p:cNvPr>
          <p:cNvSpPr>
            <a:spLocks noGrp="1"/>
          </p:cNvSpPr>
          <p:nvPr>
            <p:ph type="pic" sz="quarter" idx="13"/>
          </p:nvPr>
        </p:nvSpPr>
        <p:spPr>
          <a:xfrm>
            <a:off x="1703556" y="2796435"/>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10" name="Picture Placeholder 2">
            <a:extLst>
              <a:ext uri="{FF2B5EF4-FFF2-40B4-BE49-F238E27FC236}">
                <a16:creationId xmlns:a16="http://schemas.microsoft.com/office/drawing/2014/main" id="{CB94A3C4-5B13-449E-9FAF-5D8F57749766}"/>
              </a:ext>
            </a:extLst>
          </p:cNvPr>
          <p:cNvSpPr>
            <a:spLocks noGrp="1"/>
          </p:cNvSpPr>
          <p:nvPr>
            <p:ph type="pic" sz="quarter" idx="14"/>
          </p:nvPr>
        </p:nvSpPr>
        <p:spPr>
          <a:xfrm>
            <a:off x="7786063" y="2796435"/>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8" name="Title 1">
            <a:extLst>
              <a:ext uri="{FF2B5EF4-FFF2-40B4-BE49-F238E27FC236}">
                <a16:creationId xmlns:a16="http://schemas.microsoft.com/office/drawing/2014/main" id="{1D45252A-2544-4972-A75F-5E88A326BA29}"/>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rgbClr val="E7333F"/>
                </a:solidFill>
              </a:defRPr>
            </a:lvl1pPr>
          </a:lstStyle>
          <a:p>
            <a:r>
              <a:rPr lang="en-US" dirty="0"/>
              <a:t>Add title here</a:t>
            </a:r>
            <a:endParaRPr lang="en-GB" dirty="0"/>
          </a:p>
        </p:txBody>
      </p:sp>
      <p:sp>
        <p:nvSpPr>
          <p:cNvPr id="9" name="Rectangle 8">
            <a:extLst>
              <a:ext uri="{FF2B5EF4-FFF2-40B4-BE49-F238E27FC236}">
                <a16:creationId xmlns:a16="http://schemas.microsoft.com/office/drawing/2014/main" id="{C813EBE2-283C-48D7-B7A2-D6A9AC78D09D}"/>
              </a:ext>
            </a:extLst>
          </p:cNvPr>
          <p:cNvSpPr/>
          <p:nvPr userDrawn="1"/>
        </p:nvSpPr>
        <p:spPr>
          <a:xfrm>
            <a:off x="373855" y="1658938"/>
            <a:ext cx="11446669" cy="36000"/>
          </a:xfrm>
          <a:prstGeom prst="rect">
            <a:avLst/>
          </a:prstGeom>
          <a:solidFill>
            <a:srgbClr val="E7333F"/>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1" name="Text Placeholder 3">
            <a:extLst>
              <a:ext uri="{FF2B5EF4-FFF2-40B4-BE49-F238E27FC236}">
                <a16:creationId xmlns:a16="http://schemas.microsoft.com/office/drawing/2014/main" id="{BDDCA6F3-47E1-43CC-B247-20086F25EFAD}"/>
              </a:ext>
            </a:extLst>
          </p:cNvPr>
          <p:cNvSpPr>
            <a:spLocks noGrp="1"/>
          </p:cNvSpPr>
          <p:nvPr>
            <p:ph type="body" sz="quarter" idx="11"/>
          </p:nvPr>
        </p:nvSpPr>
        <p:spPr>
          <a:xfrm>
            <a:off x="371475" y="1694938"/>
            <a:ext cx="5364163" cy="977991"/>
          </a:xfrm>
          <a:prstGeom prst="rect">
            <a:avLst/>
          </a:prstGeom>
        </p:spPr>
        <p:txBody>
          <a:bodyPr lIns="0" tIns="0" rIns="0" bIns="0" anchor="ctr" anchorCtr="0"/>
          <a:lstStyle>
            <a:lvl1pPr marL="0" indent="0" algn="ctr">
              <a:lnSpc>
                <a:spcPct val="110000"/>
              </a:lnSpc>
              <a:spcBef>
                <a:spcPts val="600"/>
              </a:spcBef>
              <a:spcAft>
                <a:spcPts val="600"/>
              </a:spcAft>
              <a:buNone/>
              <a:defRPr sz="1800">
                <a:solidFill>
                  <a:srgbClr val="2D2D2C"/>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Master text style</a:t>
            </a:r>
          </a:p>
        </p:txBody>
      </p:sp>
      <p:sp>
        <p:nvSpPr>
          <p:cNvPr id="14" name="Text Placeholder 3">
            <a:extLst>
              <a:ext uri="{FF2B5EF4-FFF2-40B4-BE49-F238E27FC236}">
                <a16:creationId xmlns:a16="http://schemas.microsoft.com/office/drawing/2014/main" id="{7CF1B826-6637-47F7-861B-CD856EB3B5A1}"/>
              </a:ext>
            </a:extLst>
          </p:cNvPr>
          <p:cNvSpPr>
            <a:spLocks noGrp="1"/>
          </p:cNvSpPr>
          <p:nvPr>
            <p:ph type="body" sz="quarter" idx="12"/>
          </p:nvPr>
        </p:nvSpPr>
        <p:spPr>
          <a:xfrm>
            <a:off x="6453982" y="1694938"/>
            <a:ext cx="5364163" cy="977991"/>
          </a:xfrm>
          <a:prstGeom prst="rect">
            <a:avLst/>
          </a:prstGeom>
        </p:spPr>
        <p:txBody>
          <a:bodyPr lIns="0" tIns="0" rIns="0" bIns="0" anchor="ctr" anchorCtr="0"/>
          <a:lstStyle>
            <a:lvl1pPr marL="0" indent="0" algn="ctr">
              <a:lnSpc>
                <a:spcPct val="110000"/>
              </a:lnSpc>
              <a:spcBef>
                <a:spcPts val="600"/>
              </a:spcBef>
              <a:spcAft>
                <a:spcPts val="600"/>
              </a:spcAft>
              <a:buNone/>
              <a:defRPr sz="1800">
                <a:solidFill>
                  <a:srgbClr val="2D2D2C"/>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Master text style</a:t>
            </a:r>
          </a:p>
        </p:txBody>
      </p:sp>
    </p:spTree>
    <p:extLst>
      <p:ext uri="{BB962C8B-B14F-4D97-AF65-F5344CB8AC3E}">
        <p14:creationId xmlns:p14="http://schemas.microsoft.com/office/powerpoint/2010/main" val="266656594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3 column ">
    <p:spTree>
      <p:nvGrpSpPr>
        <p:cNvPr id="1" name=""/>
        <p:cNvGrpSpPr/>
        <p:nvPr/>
      </p:nvGrpSpPr>
      <p:grpSpPr>
        <a:xfrm>
          <a:off x="0" y="0"/>
          <a:ext cx="0" cy="0"/>
          <a:chOff x="0" y="0"/>
          <a:chExt cx="0" cy="0"/>
        </a:xfrm>
      </p:grpSpPr>
      <p:sp>
        <p:nvSpPr>
          <p:cNvPr id="8" name="Content Placeholder 2"/>
          <p:cNvSpPr>
            <a:spLocks noGrp="1"/>
          </p:cNvSpPr>
          <p:nvPr>
            <p:ph sz="quarter" idx="10"/>
          </p:nvPr>
        </p:nvSpPr>
        <p:spPr>
          <a:xfrm>
            <a:off x="720001" y="1854200"/>
            <a:ext cx="3064600" cy="3373800"/>
          </a:xfrm>
          <a:prstGeom prst="rect">
            <a:avLst/>
          </a:prstGeom>
        </p:spPr>
        <p:txBody>
          <a:bodyPr lIns="0" tIns="0" rIns="0" bIns="0"/>
          <a:lstStyle>
            <a:lvl1pPr marL="0" indent="0">
              <a:lnSpc>
                <a:spcPct val="120000"/>
              </a:lnSpc>
              <a:spcBef>
                <a:spcPts val="0"/>
              </a:spcBef>
              <a:spcAft>
                <a:spcPts val="1200"/>
              </a:spcAft>
              <a:buFont typeface="Wingdings" panose="05000000000000000000" pitchFamily="2" charset="2"/>
              <a:buNone/>
              <a:defRPr sz="1800">
                <a:solidFill>
                  <a:srgbClr val="414042"/>
                </a:solidFill>
                <a:latin typeface="Montserrat Light" panose="00000400000000000000" pitchFamily="2" charset="0"/>
              </a:defRPr>
            </a:lvl1pPr>
            <a:lvl2pPr marL="514350" indent="-171450">
              <a:lnSpc>
                <a:spcPct val="120000"/>
              </a:lnSpc>
              <a:spcBef>
                <a:spcPts val="0"/>
              </a:spcBef>
              <a:spcAft>
                <a:spcPts val="1200"/>
              </a:spcAft>
              <a:buFont typeface="Wingdings" panose="05000000000000000000" pitchFamily="2" charset="2"/>
              <a:buChar char="§"/>
              <a:defRPr sz="1800">
                <a:solidFill>
                  <a:srgbClr val="414042"/>
                </a:solidFill>
                <a:latin typeface="Montserrat Light" panose="00000400000000000000" pitchFamily="2" charset="0"/>
              </a:defRPr>
            </a:lvl2pPr>
            <a:lvl3pPr marL="857250" indent="-171450">
              <a:lnSpc>
                <a:spcPct val="120000"/>
              </a:lnSpc>
              <a:spcBef>
                <a:spcPts val="0"/>
              </a:spcBef>
              <a:spcAft>
                <a:spcPts val="1200"/>
              </a:spcAft>
              <a:buFont typeface="Wingdings" panose="05000000000000000000" pitchFamily="2" charset="2"/>
              <a:buChar char="§"/>
              <a:defRPr sz="1800">
                <a:solidFill>
                  <a:srgbClr val="414042"/>
                </a:solidFill>
                <a:latin typeface="Montserrat Light" panose="00000400000000000000" pitchFamily="2" charset="0"/>
              </a:defRPr>
            </a:lvl3pPr>
            <a:lvl4pPr marL="1200150" indent="-171450">
              <a:lnSpc>
                <a:spcPct val="120000"/>
              </a:lnSpc>
              <a:spcBef>
                <a:spcPts val="0"/>
              </a:spcBef>
              <a:spcAft>
                <a:spcPts val="1200"/>
              </a:spcAft>
              <a:buFont typeface="Wingdings" panose="05000000000000000000" pitchFamily="2" charset="2"/>
              <a:buChar char="§"/>
              <a:defRPr sz="1800">
                <a:solidFill>
                  <a:srgbClr val="414042"/>
                </a:solidFill>
                <a:latin typeface="Montserrat Light" panose="00000400000000000000" pitchFamily="2" charset="0"/>
              </a:defRPr>
            </a:lvl4pPr>
            <a:lvl5pPr marL="1543050" indent="-171450">
              <a:lnSpc>
                <a:spcPct val="120000"/>
              </a:lnSpc>
              <a:spcBef>
                <a:spcPts val="0"/>
              </a:spcBef>
              <a:spcAft>
                <a:spcPts val="1200"/>
              </a:spcAft>
              <a:buFont typeface="Wingdings" panose="05000000000000000000" pitchFamily="2" charset="2"/>
              <a:buChar char="§"/>
              <a:defRPr sz="1800">
                <a:solidFill>
                  <a:srgbClr val="414042"/>
                </a:solidFill>
                <a:latin typeface="Montserrat Light" panose="000004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p:cNvSpPr>
            <a:spLocks noGrp="1"/>
          </p:cNvSpPr>
          <p:nvPr>
            <p:ph sz="quarter" idx="13"/>
          </p:nvPr>
        </p:nvSpPr>
        <p:spPr>
          <a:xfrm>
            <a:off x="4563701" y="1854200"/>
            <a:ext cx="3064600" cy="3373800"/>
          </a:xfrm>
          <a:prstGeom prst="rect">
            <a:avLst/>
          </a:prstGeom>
        </p:spPr>
        <p:txBody>
          <a:bodyPr lIns="0" tIns="0" rIns="0" bIns="0"/>
          <a:lstStyle>
            <a:lvl1pPr marL="0" indent="0">
              <a:lnSpc>
                <a:spcPct val="120000"/>
              </a:lnSpc>
              <a:spcBef>
                <a:spcPts val="0"/>
              </a:spcBef>
              <a:spcAft>
                <a:spcPts val="1200"/>
              </a:spcAft>
              <a:buFont typeface="Wingdings" panose="05000000000000000000" pitchFamily="2" charset="2"/>
              <a:buNone/>
              <a:defRPr sz="1800">
                <a:solidFill>
                  <a:srgbClr val="414042"/>
                </a:solidFill>
                <a:latin typeface="Montserrat Light" panose="00000400000000000000" pitchFamily="2" charset="0"/>
              </a:defRPr>
            </a:lvl1pPr>
            <a:lvl2pPr marL="514350" indent="-171450">
              <a:lnSpc>
                <a:spcPct val="120000"/>
              </a:lnSpc>
              <a:spcBef>
                <a:spcPts val="0"/>
              </a:spcBef>
              <a:spcAft>
                <a:spcPts val="1200"/>
              </a:spcAft>
              <a:buFont typeface="Wingdings" panose="05000000000000000000" pitchFamily="2" charset="2"/>
              <a:buChar char="§"/>
              <a:defRPr sz="1800">
                <a:solidFill>
                  <a:srgbClr val="414042"/>
                </a:solidFill>
                <a:latin typeface="Montserrat Light" panose="00000400000000000000" pitchFamily="2" charset="0"/>
              </a:defRPr>
            </a:lvl2pPr>
            <a:lvl3pPr marL="857250" indent="-171450">
              <a:lnSpc>
                <a:spcPct val="120000"/>
              </a:lnSpc>
              <a:spcBef>
                <a:spcPts val="0"/>
              </a:spcBef>
              <a:spcAft>
                <a:spcPts val="1200"/>
              </a:spcAft>
              <a:buFont typeface="Wingdings" panose="05000000000000000000" pitchFamily="2" charset="2"/>
              <a:buChar char="§"/>
              <a:defRPr sz="1800">
                <a:solidFill>
                  <a:srgbClr val="414042"/>
                </a:solidFill>
                <a:latin typeface="Montserrat Light" panose="00000400000000000000" pitchFamily="2" charset="0"/>
              </a:defRPr>
            </a:lvl3pPr>
            <a:lvl4pPr marL="1200150" indent="-171450">
              <a:lnSpc>
                <a:spcPct val="120000"/>
              </a:lnSpc>
              <a:spcBef>
                <a:spcPts val="0"/>
              </a:spcBef>
              <a:spcAft>
                <a:spcPts val="1200"/>
              </a:spcAft>
              <a:buFont typeface="Wingdings" panose="05000000000000000000" pitchFamily="2" charset="2"/>
              <a:buChar char="§"/>
              <a:defRPr sz="1800">
                <a:solidFill>
                  <a:srgbClr val="414042"/>
                </a:solidFill>
                <a:latin typeface="Montserrat Light" panose="00000400000000000000" pitchFamily="2" charset="0"/>
              </a:defRPr>
            </a:lvl4pPr>
            <a:lvl5pPr marL="1543050" indent="-171450">
              <a:lnSpc>
                <a:spcPct val="120000"/>
              </a:lnSpc>
              <a:spcBef>
                <a:spcPts val="0"/>
              </a:spcBef>
              <a:spcAft>
                <a:spcPts val="1200"/>
              </a:spcAft>
              <a:buFont typeface="Wingdings" panose="05000000000000000000" pitchFamily="2" charset="2"/>
              <a:buChar char="§"/>
              <a:defRPr sz="1800">
                <a:solidFill>
                  <a:srgbClr val="414042"/>
                </a:solidFill>
                <a:latin typeface="Montserrat Light" panose="000004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2"/>
          <p:cNvSpPr>
            <a:spLocks noGrp="1"/>
          </p:cNvSpPr>
          <p:nvPr>
            <p:ph sz="quarter" idx="14"/>
          </p:nvPr>
        </p:nvSpPr>
        <p:spPr>
          <a:xfrm>
            <a:off x="8407400" y="1854200"/>
            <a:ext cx="3064600" cy="3373800"/>
          </a:xfrm>
          <a:prstGeom prst="rect">
            <a:avLst/>
          </a:prstGeom>
        </p:spPr>
        <p:txBody>
          <a:bodyPr lIns="0" tIns="0" rIns="0" bIns="0"/>
          <a:lstStyle>
            <a:lvl1pPr marL="0" indent="0">
              <a:lnSpc>
                <a:spcPct val="120000"/>
              </a:lnSpc>
              <a:spcBef>
                <a:spcPts val="0"/>
              </a:spcBef>
              <a:spcAft>
                <a:spcPts val="1200"/>
              </a:spcAft>
              <a:buFont typeface="Wingdings" panose="05000000000000000000" pitchFamily="2" charset="2"/>
              <a:buNone/>
              <a:defRPr sz="1800">
                <a:solidFill>
                  <a:srgbClr val="414042"/>
                </a:solidFill>
                <a:latin typeface="Montserrat Light" panose="00000400000000000000" pitchFamily="2" charset="0"/>
              </a:defRPr>
            </a:lvl1pPr>
            <a:lvl2pPr marL="514350" indent="-171450">
              <a:lnSpc>
                <a:spcPct val="120000"/>
              </a:lnSpc>
              <a:spcBef>
                <a:spcPts val="0"/>
              </a:spcBef>
              <a:spcAft>
                <a:spcPts val="1200"/>
              </a:spcAft>
              <a:buFont typeface="Wingdings" panose="05000000000000000000" pitchFamily="2" charset="2"/>
              <a:buChar char="§"/>
              <a:defRPr sz="1800">
                <a:solidFill>
                  <a:srgbClr val="414042"/>
                </a:solidFill>
                <a:latin typeface="Montserrat Light" panose="00000400000000000000" pitchFamily="2" charset="0"/>
              </a:defRPr>
            </a:lvl2pPr>
            <a:lvl3pPr marL="857250" indent="-171450">
              <a:lnSpc>
                <a:spcPct val="120000"/>
              </a:lnSpc>
              <a:spcBef>
                <a:spcPts val="0"/>
              </a:spcBef>
              <a:spcAft>
                <a:spcPts val="1200"/>
              </a:spcAft>
              <a:buFont typeface="Wingdings" panose="05000000000000000000" pitchFamily="2" charset="2"/>
              <a:buChar char="§"/>
              <a:defRPr sz="1800">
                <a:solidFill>
                  <a:srgbClr val="414042"/>
                </a:solidFill>
                <a:latin typeface="Montserrat Light" panose="00000400000000000000" pitchFamily="2" charset="0"/>
              </a:defRPr>
            </a:lvl3pPr>
            <a:lvl4pPr marL="1200150" indent="-171450">
              <a:lnSpc>
                <a:spcPct val="120000"/>
              </a:lnSpc>
              <a:spcBef>
                <a:spcPts val="0"/>
              </a:spcBef>
              <a:spcAft>
                <a:spcPts val="1200"/>
              </a:spcAft>
              <a:buFont typeface="Wingdings" panose="05000000000000000000" pitchFamily="2" charset="2"/>
              <a:buChar char="§"/>
              <a:defRPr sz="1800">
                <a:solidFill>
                  <a:srgbClr val="414042"/>
                </a:solidFill>
                <a:latin typeface="Montserrat Light" panose="00000400000000000000" pitchFamily="2" charset="0"/>
              </a:defRPr>
            </a:lvl4pPr>
            <a:lvl5pPr marL="1543050" indent="-171450">
              <a:lnSpc>
                <a:spcPct val="120000"/>
              </a:lnSpc>
              <a:spcBef>
                <a:spcPts val="0"/>
              </a:spcBef>
              <a:spcAft>
                <a:spcPts val="1200"/>
              </a:spcAft>
              <a:buFont typeface="Wingdings" panose="05000000000000000000" pitchFamily="2" charset="2"/>
              <a:buChar char="§"/>
              <a:defRPr sz="1800">
                <a:solidFill>
                  <a:srgbClr val="414042"/>
                </a:solidFill>
                <a:latin typeface="Montserrat Light" panose="000004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0DEDE1FB-42D0-4252-8B24-609148B67233}"/>
              </a:ext>
            </a:extLst>
          </p:cNvPr>
          <p:cNvSpPr>
            <a:spLocks noGrp="1"/>
          </p:cNvSpPr>
          <p:nvPr>
            <p:ph sz="quarter" idx="12"/>
          </p:nvPr>
        </p:nvSpPr>
        <p:spPr>
          <a:xfrm>
            <a:off x="719999" y="1376892"/>
            <a:ext cx="10752001" cy="477308"/>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2000" b="1">
                <a:solidFill>
                  <a:srgbClr val="C90774"/>
                </a:solidFill>
                <a:latin typeface="Montserrat" panose="00000500000000000000" pitchFamily="2" charset="0"/>
              </a:defRPr>
            </a:lvl1pPr>
            <a:lvl2pPr marL="514350" indent="-171450">
              <a:lnSpc>
                <a:spcPct val="100000"/>
              </a:lnSpc>
              <a:spcBef>
                <a:spcPts val="0"/>
              </a:spcBef>
              <a:spcAft>
                <a:spcPts val="1200"/>
              </a:spcAft>
              <a:buFont typeface="Wingdings" panose="05000000000000000000" pitchFamily="2" charset="2"/>
              <a:buChar char="§"/>
              <a:defRPr sz="2000">
                <a:solidFill>
                  <a:srgbClr val="C90774"/>
                </a:solidFill>
              </a:defRPr>
            </a:lvl2pPr>
            <a:lvl3pPr marL="857250" indent="-171450">
              <a:lnSpc>
                <a:spcPct val="100000"/>
              </a:lnSpc>
              <a:spcBef>
                <a:spcPts val="0"/>
              </a:spcBef>
              <a:spcAft>
                <a:spcPts val="1200"/>
              </a:spcAft>
              <a:buFont typeface="Wingdings" panose="05000000000000000000" pitchFamily="2" charset="2"/>
              <a:buChar char="§"/>
              <a:defRPr sz="2000">
                <a:solidFill>
                  <a:srgbClr val="C90774"/>
                </a:solidFill>
              </a:defRPr>
            </a:lvl3pPr>
            <a:lvl4pPr marL="1200150" indent="-171450">
              <a:lnSpc>
                <a:spcPct val="100000"/>
              </a:lnSpc>
              <a:spcBef>
                <a:spcPts val="0"/>
              </a:spcBef>
              <a:spcAft>
                <a:spcPts val="1200"/>
              </a:spcAft>
              <a:buFont typeface="Wingdings" panose="05000000000000000000" pitchFamily="2" charset="2"/>
              <a:buChar char="§"/>
              <a:defRPr sz="2000">
                <a:solidFill>
                  <a:srgbClr val="C90774"/>
                </a:solidFill>
              </a:defRPr>
            </a:lvl4pPr>
            <a:lvl5pPr marL="1543050" indent="-171450">
              <a:lnSpc>
                <a:spcPct val="100000"/>
              </a:lnSpc>
              <a:spcBef>
                <a:spcPts val="0"/>
              </a:spcBef>
              <a:spcAft>
                <a:spcPts val="1200"/>
              </a:spcAft>
              <a:buFont typeface="Wingdings" panose="05000000000000000000" pitchFamily="2" charset="2"/>
              <a:buChar char="§"/>
              <a:defRPr sz="2000">
                <a:solidFill>
                  <a:srgbClr val="C9077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304954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BE52AFB-BB3A-4776-9A3C-3971BF2818D2}"/>
              </a:ext>
            </a:extLst>
          </p:cNvPr>
          <p:cNvSpPr>
            <a:spLocks noGrp="1"/>
          </p:cNvSpPr>
          <p:nvPr>
            <p:ph type="title"/>
          </p:nvPr>
        </p:nvSpPr>
        <p:spPr>
          <a:xfrm>
            <a:off x="371475" y="1412875"/>
            <a:ext cx="8604845" cy="2737409"/>
          </a:xfrm>
          <a:prstGeom prst="rect">
            <a:avLst/>
          </a:prstGeom>
        </p:spPr>
        <p:txBody>
          <a:bodyPr lIns="0" tIns="0" rIns="0" bIns="180000" anchor="b" anchorCtr="0"/>
          <a:lstStyle>
            <a:lvl1pPr>
              <a:lnSpc>
                <a:spcPct val="110000"/>
              </a:lnSpc>
              <a:spcBef>
                <a:spcPts val="600"/>
              </a:spcBef>
              <a:spcAft>
                <a:spcPts val="600"/>
              </a:spcAft>
              <a:defRPr sz="3200">
                <a:solidFill>
                  <a:srgbClr val="2D2D2C"/>
                </a:solidFill>
              </a:defRPr>
            </a:lvl1pPr>
          </a:lstStyle>
          <a:p>
            <a:r>
              <a:rPr lang="en-US" dirty="0"/>
              <a:t>Click to edit Master title style</a:t>
            </a:r>
            <a:endParaRPr lang="en-GB" dirty="0"/>
          </a:p>
        </p:txBody>
      </p:sp>
      <p:pic>
        <p:nvPicPr>
          <p:cNvPr id="13" name="Picture 12">
            <a:extLst>
              <a:ext uri="{FF2B5EF4-FFF2-40B4-BE49-F238E27FC236}">
                <a16:creationId xmlns:a16="http://schemas.microsoft.com/office/drawing/2014/main" id="{F1F81ACA-8D9C-4D6C-9643-8164AAAE9DE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333375"/>
            <a:ext cx="1158752" cy="900000"/>
          </a:xfrm>
          <a:prstGeom prst="rect">
            <a:avLst/>
          </a:prstGeom>
        </p:spPr>
      </p:pic>
      <p:sp>
        <p:nvSpPr>
          <p:cNvPr id="14" name="Rectangle 13">
            <a:extLst>
              <a:ext uri="{FF2B5EF4-FFF2-40B4-BE49-F238E27FC236}">
                <a16:creationId xmlns:a16="http://schemas.microsoft.com/office/drawing/2014/main" id="{2BACE891-935B-4A88-8A55-FE866F1059A8}"/>
              </a:ext>
            </a:extLst>
          </p:cNvPr>
          <p:cNvSpPr/>
          <p:nvPr userDrawn="1"/>
        </p:nvSpPr>
        <p:spPr>
          <a:xfrm>
            <a:off x="371474" y="4150284"/>
            <a:ext cx="8613085" cy="36000"/>
          </a:xfrm>
          <a:prstGeom prst="rect">
            <a:avLst/>
          </a:prstGeom>
          <a:solidFill>
            <a:srgbClr val="E7333F"/>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5" name="Text Placeholder 3">
            <a:extLst>
              <a:ext uri="{FF2B5EF4-FFF2-40B4-BE49-F238E27FC236}">
                <a16:creationId xmlns:a16="http://schemas.microsoft.com/office/drawing/2014/main" id="{4ADBC969-18AC-44DF-81DF-AA502202F7C3}"/>
              </a:ext>
            </a:extLst>
          </p:cNvPr>
          <p:cNvSpPr>
            <a:spLocks noGrp="1"/>
          </p:cNvSpPr>
          <p:nvPr>
            <p:ph type="body" sz="quarter" idx="11" hasCustomPrompt="1"/>
          </p:nvPr>
        </p:nvSpPr>
        <p:spPr>
          <a:xfrm>
            <a:off x="371474" y="4186284"/>
            <a:ext cx="8617577" cy="1582691"/>
          </a:xfrm>
          <a:prstGeom prst="rect">
            <a:avLst/>
          </a:prstGeom>
        </p:spPr>
        <p:txBody>
          <a:bodyPr lIns="0" tIns="180000" rIns="0" bIns="0" anchor="t"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Add a name here</a:t>
            </a:r>
          </a:p>
        </p:txBody>
      </p:sp>
    </p:spTree>
    <p:extLst>
      <p:ext uri="{BB962C8B-B14F-4D97-AF65-F5344CB8AC3E}">
        <p14:creationId xmlns:p14="http://schemas.microsoft.com/office/powerpoint/2010/main" val="530304433"/>
      </p:ext>
    </p:extLst>
  </p:cSld>
  <p:clrMapOvr>
    <a:masterClrMapping/>
  </p:clrMapOvr>
  <p:extLst>
    <p:ext uri="{DCECCB84-F9BA-43D5-87BE-67443E8EF086}">
      <p15:sldGuideLst xmlns:p15="http://schemas.microsoft.com/office/powerpoint/2012/main">
        <p15:guide id="2" orient="horz" pos="89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25467-F2F4-4C43-8238-5C4A2139FDBD}"/>
              </a:ext>
            </a:extLst>
          </p:cNvPr>
          <p:cNvSpPr>
            <a:spLocks noGrp="1"/>
          </p:cNvSpPr>
          <p:nvPr>
            <p:ph type="title"/>
          </p:nvPr>
        </p:nvSpPr>
        <p:spPr>
          <a:xfrm>
            <a:off x="371475" y="333375"/>
            <a:ext cx="11449050" cy="3095625"/>
          </a:xfrm>
          <a:prstGeom prst="rect">
            <a:avLst/>
          </a:prstGeom>
        </p:spPr>
        <p:txBody>
          <a:bodyPr lIns="0" tIns="0" rIns="0" bIns="108000" anchor="b" anchorCtr="0"/>
          <a:lstStyle>
            <a:lvl1pPr>
              <a:lnSpc>
                <a:spcPct val="110000"/>
              </a:lnSpc>
              <a:spcBef>
                <a:spcPts val="1200"/>
              </a:spcBef>
              <a:spcAft>
                <a:spcPts val="1200"/>
              </a:spcAft>
              <a:defRPr b="1">
                <a:solidFill>
                  <a:schemeClr val="tx1"/>
                </a:solidFill>
              </a:defRPr>
            </a:lvl1pPr>
          </a:lstStyle>
          <a:p>
            <a:r>
              <a:rPr lang="en-US"/>
              <a:t>Click to edit Master title style</a:t>
            </a:r>
            <a:endParaRPr lang="en-GB"/>
          </a:p>
        </p:txBody>
      </p:sp>
      <p:sp>
        <p:nvSpPr>
          <p:cNvPr id="4" name="Text Placeholder 3">
            <a:extLst>
              <a:ext uri="{FF2B5EF4-FFF2-40B4-BE49-F238E27FC236}">
                <a16:creationId xmlns:a16="http://schemas.microsoft.com/office/drawing/2014/main" id="{F3A0AB70-4084-4E91-BF32-1536920B8D9F}"/>
              </a:ext>
            </a:extLst>
          </p:cNvPr>
          <p:cNvSpPr>
            <a:spLocks noGrp="1"/>
          </p:cNvSpPr>
          <p:nvPr>
            <p:ph type="body" sz="quarter" idx="13"/>
          </p:nvPr>
        </p:nvSpPr>
        <p:spPr>
          <a:xfrm>
            <a:off x="371474" y="3429000"/>
            <a:ext cx="11449049" cy="2376488"/>
          </a:xfrm>
          <a:prstGeom prst="rect">
            <a:avLst/>
          </a:prstGeom>
        </p:spPr>
        <p:txBody>
          <a:bodyPr lIns="0" tIns="108000" rIns="0" bIns="0"/>
          <a:lstStyle>
            <a:lvl1pPr marL="0" indent="0">
              <a:lnSpc>
                <a:spcPct val="110000"/>
              </a:lnSpc>
              <a:spcBef>
                <a:spcPts val="1200"/>
              </a:spcBef>
              <a:spcAft>
                <a:spcPts val="1200"/>
              </a:spcAft>
              <a:buNone/>
              <a:defRPr>
                <a:solidFill>
                  <a:schemeClr val="tx1"/>
                </a:solidFill>
              </a:defRPr>
            </a:lvl1pPr>
            <a:lvl2pPr marL="0" indent="0">
              <a:lnSpc>
                <a:spcPct val="100000"/>
              </a:lnSpc>
              <a:spcBef>
                <a:spcPts val="1000"/>
              </a:spcBef>
              <a:buNone/>
              <a:defRPr/>
            </a:lvl2pPr>
            <a:lvl3pPr marL="0" indent="0">
              <a:lnSpc>
                <a:spcPct val="100000"/>
              </a:lnSpc>
              <a:spcBef>
                <a:spcPts val="1000"/>
              </a:spcBef>
              <a:buNone/>
              <a:defRPr/>
            </a:lvl3pPr>
            <a:lvl4pPr marL="0" indent="0">
              <a:lnSpc>
                <a:spcPct val="100000"/>
              </a:lnSpc>
              <a:spcBef>
                <a:spcPts val="1000"/>
              </a:spcBef>
              <a:buNone/>
              <a:defRPr/>
            </a:lvl4pPr>
            <a:lvl5pPr marL="0" indent="0">
              <a:lnSpc>
                <a:spcPct val="100000"/>
              </a:lnSpc>
              <a:spcBef>
                <a:spcPts val="1000"/>
              </a:spcBef>
              <a:buNone/>
              <a:defRPr/>
            </a:lvl5pPr>
          </a:lstStyle>
          <a:p>
            <a:pPr lvl="0"/>
            <a:r>
              <a:rPr lang="en-US"/>
              <a:t>Click to edit Master text styles</a:t>
            </a:r>
            <a:endParaRPr lang="en-GB"/>
          </a:p>
        </p:txBody>
      </p:sp>
    </p:spTree>
    <p:extLst>
      <p:ext uri="{BB962C8B-B14F-4D97-AF65-F5344CB8AC3E}">
        <p14:creationId xmlns:p14="http://schemas.microsoft.com/office/powerpoint/2010/main" val="1115349720"/>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 block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0ECB549-76D9-4E4F-8AD4-19DC51AD1F6F}"/>
              </a:ext>
            </a:extLst>
          </p:cNvPr>
          <p:cNvSpPr/>
          <p:nvPr userDrawn="1"/>
        </p:nvSpPr>
        <p:spPr>
          <a:xfrm>
            <a:off x="375319" y="1745773"/>
            <a:ext cx="11448000" cy="18000"/>
          </a:xfrm>
          <a:prstGeom prst="rect">
            <a:avLst/>
          </a:prstGeom>
          <a:solidFill>
            <a:srgbClr val="C9187E"/>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5" name="Title 4">
            <a:extLst>
              <a:ext uri="{FF2B5EF4-FFF2-40B4-BE49-F238E27FC236}">
                <a16:creationId xmlns:a16="http://schemas.microsoft.com/office/drawing/2014/main" id="{1E1B2BBC-7044-4FE9-BCD6-E0A3D37C219C}"/>
              </a:ext>
            </a:extLst>
          </p:cNvPr>
          <p:cNvSpPr>
            <a:spLocks noGrp="1"/>
          </p:cNvSpPr>
          <p:nvPr>
            <p:ph type="title" hasCustomPrompt="1"/>
          </p:nvPr>
        </p:nvSpPr>
        <p:spPr>
          <a:xfrm>
            <a:off x="371474" y="333375"/>
            <a:ext cx="11449051" cy="1223785"/>
          </a:xfrm>
          <a:prstGeom prst="rect">
            <a:avLst/>
          </a:prstGeom>
        </p:spPr>
        <p:txBody>
          <a:bodyPr lIns="0" tIns="0" rIns="0" bIns="0" anchor="ctr" anchorCtr="0"/>
          <a:lstStyle>
            <a:lvl1pPr>
              <a:lnSpc>
                <a:spcPct val="110000"/>
              </a:lnSpc>
              <a:spcBef>
                <a:spcPts val="600"/>
              </a:spcBef>
              <a:spcAft>
                <a:spcPts val="600"/>
              </a:spcAft>
              <a:defRPr sz="3200" b="1">
                <a:solidFill>
                  <a:schemeClr val="tx1"/>
                </a:solidFill>
              </a:defRPr>
            </a:lvl1pPr>
          </a:lstStyle>
          <a:p>
            <a:r>
              <a:rPr lang="en-US"/>
              <a:t>Add title here</a:t>
            </a:r>
            <a:endParaRPr lang="en-GB"/>
          </a:p>
        </p:txBody>
      </p:sp>
      <p:sp>
        <p:nvSpPr>
          <p:cNvPr id="7" name="Text Placeholder 6">
            <a:extLst>
              <a:ext uri="{FF2B5EF4-FFF2-40B4-BE49-F238E27FC236}">
                <a16:creationId xmlns:a16="http://schemas.microsoft.com/office/drawing/2014/main" id="{B6601B3B-7D1A-4272-8FD4-CB70287C25FB}"/>
              </a:ext>
            </a:extLst>
          </p:cNvPr>
          <p:cNvSpPr>
            <a:spLocks noGrp="1"/>
          </p:cNvSpPr>
          <p:nvPr>
            <p:ph type="body" sz="quarter" idx="10"/>
          </p:nvPr>
        </p:nvSpPr>
        <p:spPr>
          <a:xfrm>
            <a:off x="371474" y="1952386"/>
            <a:ext cx="11448000" cy="3853103"/>
          </a:xfrm>
          <a:prstGeom prst="rect">
            <a:avLst/>
          </a:prstGeom>
        </p:spPr>
        <p:txBody>
          <a:bodyPr lIns="0" tIns="0" rIns="0" bIns="0"/>
          <a:lstStyle>
            <a:lvl1pPr marL="0" indent="0">
              <a:lnSpc>
                <a:spcPct val="110000"/>
              </a:lnSpc>
              <a:spcBef>
                <a:spcPts val="600"/>
              </a:spcBef>
              <a:spcAft>
                <a:spcPts val="600"/>
              </a:spcAft>
              <a:buNone/>
              <a:defRPr sz="1600">
                <a:solidFill>
                  <a:schemeClr val="tx1"/>
                </a:solidFill>
              </a:defRPr>
            </a:lvl1pPr>
            <a:lvl2pPr>
              <a:defRPr sz="2000"/>
            </a:lvl2pPr>
            <a:lvl3pPr>
              <a:defRPr sz="2000"/>
            </a:lvl3pPr>
            <a:lvl4pPr>
              <a:defRPr sz="2000"/>
            </a:lvl4pPr>
            <a:lvl5pPr>
              <a:defRPr sz="2000"/>
            </a:lvl5pPr>
          </a:lstStyle>
          <a:p>
            <a:pPr lvl="0"/>
            <a:r>
              <a:rPr lang="en-US"/>
              <a:t>Click to edit Master text styles</a:t>
            </a:r>
            <a:endParaRPr lang="en-GB"/>
          </a:p>
        </p:txBody>
      </p:sp>
    </p:spTree>
    <p:extLst>
      <p:ext uri="{BB962C8B-B14F-4D97-AF65-F5344CB8AC3E}">
        <p14:creationId xmlns:p14="http://schemas.microsoft.com/office/powerpoint/2010/main" val="3979802851"/>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 block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0ECB549-76D9-4E4F-8AD4-19DC51AD1F6F}"/>
              </a:ext>
            </a:extLst>
          </p:cNvPr>
          <p:cNvSpPr/>
          <p:nvPr userDrawn="1"/>
        </p:nvSpPr>
        <p:spPr>
          <a:xfrm>
            <a:off x="375319" y="1745773"/>
            <a:ext cx="11448000" cy="18000"/>
          </a:xfrm>
          <a:prstGeom prst="rect">
            <a:avLst/>
          </a:prstGeom>
          <a:solidFill>
            <a:srgbClr val="C9187E"/>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5" name="Title 4">
            <a:extLst>
              <a:ext uri="{FF2B5EF4-FFF2-40B4-BE49-F238E27FC236}">
                <a16:creationId xmlns:a16="http://schemas.microsoft.com/office/drawing/2014/main" id="{1E1B2BBC-7044-4FE9-BCD6-E0A3D37C219C}"/>
              </a:ext>
            </a:extLst>
          </p:cNvPr>
          <p:cNvSpPr>
            <a:spLocks noGrp="1"/>
          </p:cNvSpPr>
          <p:nvPr>
            <p:ph type="title" hasCustomPrompt="1"/>
          </p:nvPr>
        </p:nvSpPr>
        <p:spPr>
          <a:xfrm>
            <a:off x="371474" y="333375"/>
            <a:ext cx="11449051" cy="1223785"/>
          </a:xfrm>
          <a:prstGeom prst="rect">
            <a:avLst/>
          </a:prstGeom>
        </p:spPr>
        <p:txBody>
          <a:bodyPr lIns="0" tIns="0" rIns="0" bIns="0" anchor="ctr" anchorCtr="0"/>
          <a:lstStyle>
            <a:lvl1pPr>
              <a:lnSpc>
                <a:spcPct val="110000"/>
              </a:lnSpc>
              <a:spcBef>
                <a:spcPts val="600"/>
              </a:spcBef>
              <a:spcAft>
                <a:spcPts val="600"/>
              </a:spcAft>
              <a:defRPr sz="3200" b="1">
                <a:solidFill>
                  <a:srgbClr val="414042"/>
                </a:solidFill>
              </a:defRPr>
            </a:lvl1pPr>
          </a:lstStyle>
          <a:p>
            <a:r>
              <a:rPr lang="en-US"/>
              <a:t>Add title here</a:t>
            </a:r>
            <a:endParaRPr lang="en-GB"/>
          </a:p>
        </p:txBody>
      </p:sp>
      <p:sp>
        <p:nvSpPr>
          <p:cNvPr id="7" name="Text Placeholder 6">
            <a:extLst>
              <a:ext uri="{FF2B5EF4-FFF2-40B4-BE49-F238E27FC236}">
                <a16:creationId xmlns:a16="http://schemas.microsoft.com/office/drawing/2014/main" id="{B6601B3B-7D1A-4272-8FD4-CB70287C25FB}"/>
              </a:ext>
            </a:extLst>
          </p:cNvPr>
          <p:cNvSpPr>
            <a:spLocks noGrp="1"/>
          </p:cNvSpPr>
          <p:nvPr>
            <p:ph type="body" sz="quarter" idx="10"/>
          </p:nvPr>
        </p:nvSpPr>
        <p:spPr>
          <a:xfrm>
            <a:off x="371475" y="1952386"/>
            <a:ext cx="5364163" cy="3853103"/>
          </a:xfrm>
          <a:prstGeom prst="rect">
            <a:avLst/>
          </a:prstGeom>
        </p:spPr>
        <p:txBody>
          <a:bodyPr lIns="0" tIns="0" rIns="0" bIns="0"/>
          <a:lstStyle>
            <a:lvl1pPr marL="0" indent="0">
              <a:lnSpc>
                <a:spcPct val="110000"/>
              </a:lnSpc>
              <a:spcBef>
                <a:spcPts val="600"/>
              </a:spcBef>
              <a:spcAft>
                <a:spcPts val="600"/>
              </a:spcAft>
              <a:buNone/>
              <a:defRPr sz="1600">
                <a:solidFill>
                  <a:schemeClr val="tx1"/>
                </a:solidFill>
              </a:defRPr>
            </a:lvl1pPr>
            <a:lvl2pPr>
              <a:defRPr sz="2000"/>
            </a:lvl2pPr>
            <a:lvl3pPr>
              <a:defRPr sz="2000"/>
            </a:lvl3pPr>
            <a:lvl4pPr>
              <a:defRPr sz="2000"/>
            </a:lvl4pPr>
            <a:lvl5pPr>
              <a:defRPr sz="2000"/>
            </a:lvl5pPr>
          </a:lstStyle>
          <a:p>
            <a:pPr lvl="0"/>
            <a:r>
              <a:rPr lang="en-US"/>
              <a:t>Click to edit Master text styles</a:t>
            </a:r>
            <a:endParaRPr lang="en-GB"/>
          </a:p>
        </p:txBody>
      </p:sp>
      <p:sp>
        <p:nvSpPr>
          <p:cNvPr id="6" name="Text Placeholder 6">
            <a:extLst>
              <a:ext uri="{FF2B5EF4-FFF2-40B4-BE49-F238E27FC236}">
                <a16:creationId xmlns:a16="http://schemas.microsoft.com/office/drawing/2014/main" id="{E4878E04-6C0D-49A3-8AD8-A53008F14A62}"/>
              </a:ext>
            </a:extLst>
          </p:cNvPr>
          <p:cNvSpPr>
            <a:spLocks noGrp="1"/>
          </p:cNvSpPr>
          <p:nvPr>
            <p:ph type="body" sz="quarter" idx="11"/>
          </p:nvPr>
        </p:nvSpPr>
        <p:spPr>
          <a:xfrm>
            <a:off x="6456364" y="1952625"/>
            <a:ext cx="5364162" cy="3853103"/>
          </a:xfrm>
          <a:prstGeom prst="rect">
            <a:avLst/>
          </a:prstGeom>
        </p:spPr>
        <p:txBody>
          <a:bodyPr lIns="0" tIns="0" rIns="0" bIns="0"/>
          <a:lstStyle>
            <a:lvl1pPr marL="0" indent="0">
              <a:lnSpc>
                <a:spcPct val="110000"/>
              </a:lnSpc>
              <a:spcBef>
                <a:spcPts val="600"/>
              </a:spcBef>
              <a:spcAft>
                <a:spcPts val="600"/>
              </a:spcAft>
              <a:buNone/>
              <a:defRPr sz="1600">
                <a:solidFill>
                  <a:schemeClr val="tx1"/>
                </a:solidFill>
              </a:defRPr>
            </a:lvl1pPr>
            <a:lvl2pPr>
              <a:defRPr sz="2000"/>
            </a:lvl2pPr>
            <a:lvl3pPr>
              <a:defRPr sz="2000"/>
            </a:lvl3pPr>
            <a:lvl4pPr>
              <a:defRPr sz="2000"/>
            </a:lvl4pPr>
            <a:lvl5pPr>
              <a:defRPr sz="2000"/>
            </a:lvl5pPr>
          </a:lstStyle>
          <a:p>
            <a:pPr lvl="0"/>
            <a:r>
              <a:rPr lang="en-US"/>
              <a:t>Click to edit Master text styles</a:t>
            </a:r>
            <a:endParaRPr lang="en-GB"/>
          </a:p>
        </p:txBody>
      </p:sp>
    </p:spTree>
    <p:extLst>
      <p:ext uri="{BB962C8B-B14F-4D97-AF65-F5344CB8AC3E}">
        <p14:creationId xmlns:p14="http://schemas.microsoft.com/office/powerpoint/2010/main" val="272466193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9" name="Title 4">
            <a:extLst>
              <a:ext uri="{FF2B5EF4-FFF2-40B4-BE49-F238E27FC236}">
                <a16:creationId xmlns:a16="http://schemas.microsoft.com/office/drawing/2014/main" id="{68C18946-EF98-4811-80F0-4691C6841A82}"/>
              </a:ext>
            </a:extLst>
          </p:cNvPr>
          <p:cNvSpPr>
            <a:spLocks noGrp="1"/>
          </p:cNvSpPr>
          <p:nvPr>
            <p:ph type="title" hasCustomPrompt="1"/>
          </p:nvPr>
        </p:nvSpPr>
        <p:spPr>
          <a:xfrm>
            <a:off x="382589" y="1412876"/>
            <a:ext cx="11449051" cy="2738758"/>
          </a:xfrm>
          <a:prstGeom prst="rect">
            <a:avLst/>
          </a:prstGeom>
        </p:spPr>
        <p:txBody>
          <a:bodyPr lIns="0" tIns="0" rIns="0" bIns="0" anchor="b" anchorCtr="0"/>
          <a:lstStyle>
            <a:lvl1pPr>
              <a:lnSpc>
                <a:spcPct val="110000"/>
              </a:lnSpc>
              <a:spcBef>
                <a:spcPts val="1200"/>
              </a:spcBef>
              <a:spcAft>
                <a:spcPts val="1200"/>
              </a:spcAft>
              <a:defRPr sz="3200" b="1">
                <a:solidFill>
                  <a:schemeClr val="tx1"/>
                </a:solidFill>
              </a:defRPr>
            </a:lvl1pPr>
          </a:lstStyle>
          <a:p>
            <a:r>
              <a:rPr lang="en-GB" noProof="0"/>
              <a:t>Add your quote here</a:t>
            </a:r>
          </a:p>
        </p:txBody>
      </p:sp>
      <p:sp>
        <p:nvSpPr>
          <p:cNvPr id="6" name="Rectangle 5">
            <a:extLst>
              <a:ext uri="{FF2B5EF4-FFF2-40B4-BE49-F238E27FC236}">
                <a16:creationId xmlns:a16="http://schemas.microsoft.com/office/drawing/2014/main" id="{D14A3784-88F4-47D6-986D-F02FCE429EDF}"/>
              </a:ext>
            </a:extLst>
          </p:cNvPr>
          <p:cNvSpPr/>
          <p:nvPr userDrawn="1"/>
        </p:nvSpPr>
        <p:spPr>
          <a:xfrm>
            <a:off x="371475" y="4273573"/>
            <a:ext cx="11448000" cy="18000"/>
          </a:xfrm>
          <a:prstGeom prst="rect">
            <a:avLst/>
          </a:prstGeom>
          <a:solidFill>
            <a:srgbClr val="C9187E"/>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8" name="Text Placeholder 7">
            <a:extLst>
              <a:ext uri="{FF2B5EF4-FFF2-40B4-BE49-F238E27FC236}">
                <a16:creationId xmlns:a16="http://schemas.microsoft.com/office/drawing/2014/main" id="{E2785819-7B79-43D6-ABD8-76CBD908AAE6}"/>
              </a:ext>
            </a:extLst>
          </p:cNvPr>
          <p:cNvSpPr>
            <a:spLocks noGrp="1"/>
          </p:cNvSpPr>
          <p:nvPr>
            <p:ph type="body" sz="quarter" idx="10" hasCustomPrompt="1"/>
          </p:nvPr>
        </p:nvSpPr>
        <p:spPr>
          <a:xfrm>
            <a:off x="382588" y="4431650"/>
            <a:ext cx="11436350" cy="1356375"/>
          </a:xfrm>
          <a:prstGeom prst="rect">
            <a:avLst/>
          </a:prstGeom>
        </p:spPr>
        <p:txBody>
          <a:bodyPr lIns="0" tIns="0" rIns="0" bIns="0"/>
          <a:lstStyle>
            <a:lvl1pPr marL="0" indent="0">
              <a:lnSpc>
                <a:spcPct val="110000"/>
              </a:lnSpc>
              <a:spcBef>
                <a:spcPts val="600"/>
              </a:spcBef>
              <a:spcAft>
                <a:spcPts val="600"/>
              </a:spcAft>
              <a:buNone/>
              <a:defRPr sz="1600" i="1">
                <a:solidFill>
                  <a:schemeClr val="tx1"/>
                </a:solidFill>
              </a:defRPr>
            </a:lvl1pPr>
          </a:lstStyle>
          <a:p>
            <a:pPr lvl="0"/>
            <a:r>
              <a:rPr lang="en-GB" noProof="0"/>
              <a:t>Add the name here</a:t>
            </a:r>
          </a:p>
        </p:txBody>
      </p:sp>
      <p:pic>
        <p:nvPicPr>
          <p:cNvPr id="3" name="Picture 2">
            <a:extLst>
              <a:ext uri="{FF2B5EF4-FFF2-40B4-BE49-F238E27FC236}">
                <a16:creationId xmlns:a16="http://schemas.microsoft.com/office/drawing/2014/main" id="{0F5709F4-B0C9-490E-A230-BE4BEE81EDC4}"/>
              </a:ext>
            </a:extLst>
          </p:cNvPr>
          <p:cNvPicPr>
            <a:picLocks noChangeAspect="1"/>
          </p:cNvPicPr>
          <p:nvPr userDrawn="1"/>
        </p:nvPicPr>
        <p:blipFill>
          <a:blip r:embed="rId2"/>
          <a:srcRect/>
          <a:stretch/>
        </p:blipFill>
        <p:spPr>
          <a:xfrm>
            <a:off x="382587" y="333375"/>
            <a:ext cx="1160645" cy="913699"/>
          </a:xfrm>
          <a:prstGeom prst="rect">
            <a:avLst/>
          </a:prstGeom>
        </p:spPr>
      </p:pic>
    </p:spTree>
    <p:extLst>
      <p:ext uri="{BB962C8B-B14F-4D97-AF65-F5344CB8AC3E}">
        <p14:creationId xmlns:p14="http://schemas.microsoft.com/office/powerpoint/2010/main" val="593804645"/>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Membership 3">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05B8710-9AD8-4D7D-8CC5-3815832F9F3C}"/>
              </a:ext>
            </a:extLst>
          </p:cNvPr>
          <p:cNvSpPr/>
          <p:nvPr userDrawn="1"/>
        </p:nvSpPr>
        <p:spPr>
          <a:xfrm>
            <a:off x="334963" y="1456997"/>
            <a:ext cx="11522073" cy="18000"/>
          </a:xfrm>
          <a:prstGeom prst="rect">
            <a:avLst/>
          </a:prstGeom>
          <a:solidFill>
            <a:srgbClr val="39A29F"/>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3" name="Title 15">
            <a:extLst>
              <a:ext uri="{FF2B5EF4-FFF2-40B4-BE49-F238E27FC236}">
                <a16:creationId xmlns:a16="http://schemas.microsoft.com/office/drawing/2014/main" id="{CB14A80F-B008-4729-AA3C-A8EA530D20FD}"/>
              </a:ext>
            </a:extLst>
          </p:cNvPr>
          <p:cNvSpPr>
            <a:spLocks noGrp="1"/>
          </p:cNvSpPr>
          <p:nvPr>
            <p:ph type="title" hasCustomPrompt="1"/>
          </p:nvPr>
        </p:nvSpPr>
        <p:spPr>
          <a:xfrm>
            <a:off x="334964" y="368300"/>
            <a:ext cx="11522074" cy="1088696"/>
          </a:xfrm>
          <a:prstGeom prst="rect">
            <a:avLst/>
          </a:prstGeom>
        </p:spPr>
        <p:txBody>
          <a:bodyPr lIns="0" tIns="0" rIns="360000" bIns="0" anchor="ctr" anchorCtr="0"/>
          <a:lstStyle>
            <a:lvl1pPr>
              <a:defRPr sz="3200" b="0" i="1" cap="all" baseline="0">
                <a:solidFill>
                  <a:srgbClr val="39A29F"/>
                </a:solidFill>
              </a:defRPr>
            </a:lvl1pPr>
          </a:lstStyle>
          <a:p>
            <a:r>
              <a:rPr lang="en-US"/>
              <a:t>ADD a TITLE</a:t>
            </a:r>
            <a:endParaRPr lang="en-GB"/>
          </a:p>
        </p:txBody>
      </p:sp>
      <p:sp>
        <p:nvSpPr>
          <p:cNvPr id="10" name="Picture Placeholder 2">
            <a:extLst>
              <a:ext uri="{FF2B5EF4-FFF2-40B4-BE49-F238E27FC236}">
                <a16:creationId xmlns:a16="http://schemas.microsoft.com/office/drawing/2014/main" id="{CB94A3C4-5B13-449E-9FAF-5D8F57749766}"/>
              </a:ext>
            </a:extLst>
          </p:cNvPr>
          <p:cNvSpPr>
            <a:spLocks noGrp="1"/>
          </p:cNvSpPr>
          <p:nvPr>
            <p:ph type="pic" sz="quarter" idx="14"/>
          </p:nvPr>
        </p:nvSpPr>
        <p:spPr>
          <a:xfrm>
            <a:off x="5229093" y="2819400"/>
            <a:ext cx="1733812" cy="1777695"/>
          </a:xfrm>
          <a:prstGeom prst="flowChartConnector">
            <a:avLst/>
          </a:prstGeom>
          <a:solidFill>
            <a:srgbClr val="39A29F"/>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8" name="Picture Placeholder 2">
            <a:extLst>
              <a:ext uri="{FF2B5EF4-FFF2-40B4-BE49-F238E27FC236}">
                <a16:creationId xmlns:a16="http://schemas.microsoft.com/office/drawing/2014/main" id="{CEDCCFA9-2BA7-4B9C-8B00-394C87681AC1}"/>
              </a:ext>
            </a:extLst>
          </p:cNvPr>
          <p:cNvSpPr>
            <a:spLocks noGrp="1"/>
          </p:cNvSpPr>
          <p:nvPr>
            <p:ph type="pic" sz="quarter" idx="15"/>
          </p:nvPr>
        </p:nvSpPr>
        <p:spPr>
          <a:xfrm>
            <a:off x="2782028" y="2819400"/>
            <a:ext cx="1733812" cy="1777695"/>
          </a:xfrm>
          <a:prstGeom prst="flowChartConnector">
            <a:avLst/>
          </a:prstGeom>
          <a:solidFill>
            <a:srgbClr val="39A29F"/>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9" name="Picture Placeholder 2">
            <a:extLst>
              <a:ext uri="{FF2B5EF4-FFF2-40B4-BE49-F238E27FC236}">
                <a16:creationId xmlns:a16="http://schemas.microsoft.com/office/drawing/2014/main" id="{778C1CB1-C2EB-4443-9CD1-121E454469E2}"/>
              </a:ext>
            </a:extLst>
          </p:cNvPr>
          <p:cNvSpPr>
            <a:spLocks noGrp="1"/>
          </p:cNvSpPr>
          <p:nvPr>
            <p:ph type="pic" sz="quarter" idx="16"/>
          </p:nvPr>
        </p:nvSpPr>
        <p:spPr>
          <a:xfrm>
            <a:off x="334963" y="2819400"/>
            <a:ext cx="1733812" cy="1777695"/>
          </a:xfrm>
          <a:prstGeom prst="flowChartConnector">
            <a:avLst/>
          </a:prstGeom>
          <a:solidFill>
            <a:srgbClr val="39A29F"/>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1" name="Picture Placeholder 2">
            <a:extLst>
              <a:ext uri="{FF2B5EF4-FFF2-40B4-BE49-F238E27FC236}">
                <a16:creationId xmlns:a16="http://schemas.microsoft.com/office/drawing/2014/main" id="{C8D48EE1-BCBB-4567-B8EB-E1C7FAF5628F}"/>
              </a:ext>
            </a:extLst>
          </p:cNvPr>
          <p:cNvSpPr>
            <a:spLocks noGrp="1"/>
          </p:cNvSpPr>
          <p:nvPr>
            <p:ph type="pic" sz="quarter" idx="17"/>
          </p:nvPr>
        </p:nvSpPr>
        <p:spPr>
          <a:xfrm>
            <a:off x="7676158" y="2819400"/>
            <a:ext cx="1733812" cy="1777695"/>
          </a:xfrm>
          <a:prstGeom prst="flowChartConnector">
            <a:avLst/>
          </a:prstGeom>
          <a:solidFill>
            <a:srgbClr val="39A29F"/>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4" name="Picture Placeholder 2">
            <a:extLst>
              <a:ext uri="{FF2B5EF4-FFF2-40B4-BE49-F238E27FC236}">
                <a16:creationId xmlns:a16="http://schemas.microsoft.com/office/drawing/2014/main" id="{24AADCDD-3354-4E3A-82B7-14B1E7E53B46}"/>
              </a:ext>
            </a:extLst>
          </p:cNvPr>
          <p:cNvSpPr>
            <a:spLocks noGrp="1"/>
          </p:cNvSpPr>
          <p:nvPr>
            <p:ph type="pic" sz="quarter" idx="18"/>
          </p:nvPr>
        </p:nvSpPr>
        <p:spPr>
          <a:xfrm>
            <a:off x="10123224" y="2819399"/>
            <a:ext cx="1733812" cy="1777695"/>
          </a:xfrm>
          <a:prstGeom prst="flowChartConnector">
            <a:avLst/>
          </a:prstGeom>
          <a:solidFill>
            <a:srgbClr val="39A29F"/>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5" name="Text Placeholder 2">
            <a:extLst>
              <a:ext uri="{FF2B5EF4-FFF2-40B4-BE49-F238E27FC236}">
                <a16:creationId xmlns:a16="http://schemas.microsoft.com/office/drawing/2014/main" id="{DC2CD072-A482-4F3E-A2F9-2F610254B103}"/>
              </a:ext>
            </a:extLst>
          </p:cNvPr>
          <p:cNvSpPr>
            <a:spLocks noGrp="1"/>
          </p:cNvSpPr>
          <p:nvPr>
            <p:ph type="body" sz="quarter" idx="11"/>
          </p:nvPr>
        </p:nvSpPr>
        <p:spPr>
          <a:xfrm>
            <a:off x="334963" y="1474997"/>
            <a:ext cx="11522072" cy="1194103"/>
          </a:xfrm>
          <a:prstGeom prst="rect">
            <a:avLst/>
          </a:prstGeom>
        </p:spPr>
        <p:txBody>
          <a:bodyPr lIns="0" tIns="180000" rIns="360000" bIns="0" anchor="t" anchorCtr="0"/>
          <a:lstStyle>
            <a:lvl1pPr marL="0" indent="0">
              <a:lnSpc>
                <a:spcPct val="120000"/>
              </a:lnSpc>
              <a:spcBef>
                <a:spcPts val="0"/>
              </a:spcBef>
              <a:buNone/>
              <a:defRPr sz="2000">
                <a:solidFill>
                  <a:srgbClr val="3C3C3B"/>
                </a:solidFill>
              </a:defRPr>
            </a:lvl1pPr>
            <a:lvl2pPr marL="742950" indent="-285750">
              <a:lnSpc>
                <a:spcPct val="120000"/>
              </a:lnSpc>
              <a:spcBef>
                <a:spcPts val="0"/>
              </a:spcBef>
              <a:buFont typeface="Wingdings" panose="05000000000000000000" pitchFamily="2" charset="2"/>
              <a:buChar char="§"/>
              <a:defRPr sz="2000">
                <a:solidFill>
                  <a:srgbClr val="3C3C3B"/>
                </a:solidFill>
              </a:defRPr>
            </a:lvl2pPr>
            <a:lvl3pPr marL="1200150" indent="-285750">
              <a:lnSpc>
                <a:spcPct val="120000"/>
              </a:lnSpc>
              <a:spcBef>
                <a:spcPts val="0"/>
              </a:spcBef>
              <a:buFont typeface="Wingdings" panose="05000000000000000000" pitchFamily="2" charset="2"/>
              <a:buChar char="§"/>
              <a:defRPr sz="2000">
                <a:solidFill>
                  <a:srgbClr val="3C3C3B"/>
                </a:solidFill>
              </a:defRPr>
            </a:lvl3pPr>
            <a:lvl4pPr marL="1657350" indent="-285750">
              <a:lnSpc>
                <a:spcPct val="120000"/>
              </a:lnSpc>
              <a:spcBef>
                <a:spcPts val="0"/>
              </a:spcBef>
              <a:buFont typeface="Wingdings" panose="05000000000000000000" pitchFamily="2" charset="2"/>
              <a:buChar char="§"/>
              <a:defRPr sz="2000">
                <a:solidFill>
                  <a:srgbClr val="3C3C3B"/>
                </a:solidFill>
              </a:defRPr>
            </a:lvl4pPr>
            <a:lvl5pPr marL="2114550" indent="-285750">
              <a:lnSpc>
                <a:spcPct val="120000"/>
              </a:lnSpc>
              <a:spcBef>
                <a:spcPts val="0"/>
              </a:spcBef>
              <a:buFont typeface="Wingdings" panose="05000000000000000000" pitchFamily="2" charset="2"/>
              <a:buChar char="§"/>
              <a:defRPr sz="2000">
                <a:solidFill>
                  <a:srgbClr val="3C3C3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2">
            <a:extLst>
              <a:ext uri="{FF2B5EF4-FFF2-40B4-BE49-F238E27FC236}">
                <a16:creationId xmlns:a16="http://schemas.microsoft.com/office/drawing/2014/main" id="{63E1AAB7-5DFD-409B-9C14-062AEB840155}"/>
              </a:ext>
            </a:extLst>
          </p:cNvPr>
          <p:cNvSpPr>
            <a:spLocks noGrp="1"/>
          </p:cNvSpPr>
          <p:nvPr>
            <p:ph type="body" sz="quarter" idx="19"/>
          </p:nvPr>
        </p:nvSpPr>
        <p:spPr>
          <a:xfrm>
            <a:off x="334964"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7" name="Text Placeholder 2">
            <a:extLst>
              <a:ext uri="{FF2B5EF4-FFF2-40B4-BE49-F238E27FC236}">
                <a16:creationId xmlns:a16="http://schemas.microsoft.com/office/drawing/2014/main" id="{EFF74206-A2DD-4AE2-B0FE-7710D0A6EC60}"/>
              </a:ext>
            </a:extLst>
          </p:cNvPr>
          <p:cNvSpPr>
            <a:spLocks noGrp="1"/>
          </p:cNvSpPr>
          <p:nvPr>
            <p:ph type="body" sz="quarter" idx="20"/>
          </p:nvPr>
        </p:nvSpPr>
        <p:spPr>
          <a:xfrm>
            <a:off x="2783879"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8" name="Text Placeholder 2">
            <a:extLst>
              <a:ext uri="{FF2B5EF4-FFF2-40B4-BE49-F238E27FC236}">
                <a16:creationId xmlns:a16="http://schemas.microsoft.com/office/drawing/2014/main" id="{F33B64FF-BF5E-4554-9663-FBE02B80750A}"/>
              </a:ext>
            </a:extLst>
          </p:cNvPr>
          <p:cNvSpPr>
            <a:spLocks noGrp="1"/>
          </p:cNvSpPr>
          <p:nvPr>
            <p:ph type="body" sz="quarter" idx="21"/>
          </p:nvPr>
        </p:nvSpPr>
        <p:spPr>
          <a:xfrm>
            <a:off x="5229094"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9" name="Text Placeholder 2">
            <a:extLst>
              <a:ext uri="{FF2B5EF4-FFF2-40B4-BE49-F238E27FC236}">
                <a16:creationId xmlns:a16="http://schemas.microsoft.com/office/drawing/2014/main" id="{7D1D78E9-9445-4342-8502-097DBB4A6D18}"/>
              </a:ext>
            </a:extLst>
          </p:cNvPr>
          <p:cNvSpPr>
            <a:spLocks noGrp="1"/>
          </p:cNvSpPr>
          <p:nvPr>
            <p:ph type="body" sz="quarter" idx="22"/>
          </p:nvPr>
        </p:nvSpPr>
        <p:spPr>
          <a:xfrm>
            <a:off x="7674309"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0" name="Text Placeholder 2">
            <a:extLst>
              <a:ext uri="{FF2B5EF4-FFF2-40B4-BE49-F238E27FC236}">
                <a16:creationId xmlns:a16="http://schemas.microsoft.com/office/drawing/2014/main" id="{32E93684-2999-493A-98F0-37E9566D555E}"/>
              </a:ext>
            </a:extLst>
          </p:cNvPr>
          <p:cNvSpPr>
            <a:spLocks noGrp="1"/>
          </p:cNvSpPr>
          <p:nvPr>
            <p:ph type="body" sz="quarter" idx="23"/>
          </p:nvPr>
        </p:nvSpPr>
        <p:spPr>
          <a:xfrm>
            <a:off x="10119524"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Tree>
    <p:extLst>
      <p:ext uri="{BB962C8B-B14F-4D97-AF65-F5344CB8AC3E}">
        <p14:creationId xmlns:p14="http://schemas.microsoft.com/office/powerpoint/2010/main" val="258620427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 column ">
    <p:spTree>
      <p:nvGrpSpPr>
        <p:cNvPr id="1" name=""/>
        <p:cNvGrpSpPr/>
        <p:nvPr/>
      </p:nvGrpSpPr>
      <p:grpSpPr>
        <a:xfrm>
          <a:off x="0" y="0"/>
          <a:ext cx="0" cy="0"/>
          <a:chOff x="0" y="0"/>
          <a:chExt cx="0" cy="0"/>
        </a:xfrm>
      </p:grpSpPr>
      <p:sp>
        <p:nvSpPr>
          <p:cNvPr id="10" name="Content Placeholder 2"/>
          <p:cNvSpPr>
            <a:spLocks noGrp="1"/>
          </p:cNvSpPr>
          <p:nvPr>
            <p:ph sz="quarter" idx="10"/>
          </p:nvPr>
        </p:nvSpPr>
        <p:spPr>
          <a:xfrm>
            <a:off x="720001" y="3048000"/>
            <a:ext cx="3064600" cy="2180000"/>
          </a:xfrm>
          <a:prstGeom prst="rect">
            <a:avLst/>
          </a:prstGeom>
        </p:spPr>
        <p:txBody>
          <a:bodyPr lIns="0" tIns="0" rIns="0" bIns="0"/>
          <a:lstStyle>
            <a:lvl1pPr marL="0" indent="0">
              <a:lnSpc>
                <a:spcPct val="110000"/>
              </a:lnSpc>
              <a:spcBef>
                <a:spcPts val="0"/>
              </a:spcBef>
              <a:spcAft>
                <a:spcPts val="1200"/>
              </a:spcAft>
              <a:buFont typeface="Wingdings" panose="05000000000000000000" pitchFamily="2" charset="2"/>
              <a:buNone/>
              <a:defRPr sz="1400">
                <a:solidFill>
                  <a:srgbClr val="414042"/>
                </a:solidFill>
                <a:latin typeface="Montserrat Light" panose="00000400000000000000" pitchFamily="2" charset="0"/>
              </a:defRPr>
            </a:lvl1pPr>
            <a:lvl2pPr marL="514350" indent="-171450">
              <a:lnSpc>
                <a:spcPct val="110000"/>
              </a:lnSpc>
              <a:spcBef>
                <a:spcPts val="0"/>
              </a:spcBef>
              <a:spcAft>
                <a:spcPts val="1200"/>
              </a:spcAft>
              <a:buFont typeface="Wingdings" panose="05000000000000000000" pitchFamily="2" charset="2"/>
              <a:buChar char="§"/>
              <a:defRPr sz="1400">
                <a:solidFill>
                  <a:srgbClr val="414042"/>
                </a:solidFill>
                <a:latin typeface="Montserrat Light" panose="00000400000000000000" pitchFamily="2" charset="0"/>
              </a:defRPr>
            </a:lvl2pPr>
            <a:lvl3pPr marL="857250" indent="-171450">
              <a:lnSpc>
                <a:spcPct val="110000"/>
              </a:lnSpc>
              <a:spcBef>
                <a:spcPts val="0"/>
              </a:spcBef>
              <a:spcAft>
                <a:spcPts val="1200"/>
              </a:spcAft>
              <a:buFont typeface="Wingdings" panose="05000000000000000000" pitchFamily="2" charset="2"/>
              <a:buChar char="§"/>
              <a:defRPr sz="1400">
                <a:solidFill>
                  <a:srgbClr val="414042"/>
                </a:solidFill>
                <a:latin typeface="Montserrat Light" panose="00000400000000000000" pitchFamily="2" charset="0"/>
              </a:defRPr>
            </a:lvl3pPr>
            <a:lvl4pPr marL="1200150" indent="-171450">
              <a:lnSpc>
                <a:spcPct val="110000"/>
              </a:lnSpc>
              <a:spcBef>
                <a:spcPts val="0"/>
              </a:spcBef>
              <a:spcAft>
                <a:spcPts val="1200"/>
              </a:spcAft>
              <a:buFont typeface="Wingdings" panose="05000000000000000000" pitchFamily="2" charset="2"/>
              <a:buChar char="§"/>
              <a:defRPr sz="1400">
                <a:solidFill>
                  <a:srgbClr val="414042"/>
                </a:solidFill>
                <a:latin typeface="Montserrat Light" panose="00000400000000000000" pitchFamily="2" charset="0"/>
              </a:defRPr>
            </a:lvl4pPr>
            <a:lvl5pPr marL="1543050" indent="-171450">
              <a:lnSpc>
                <a:spcPct val="110000"/>
              </a:lnSpc>
              <a:spcBef>
                <a:spcPts val="0"/>
              </a:spcBef>
              <a:spcAft>
                <a:spcPts val="1200"/>
              </a:spcAft>
              <a:buFont typeface="Wingdings" panose="05000000000000000000" pitchFamily="2" charset="2"/>
              <a:buChar char="§"/>
              <a:defRPr sz="1400">
                <a:solidFill>
                  <a:srgbClr val="414042"/>
                </a:solidFill>
                <a:latin typeface="Montserrat Light" panose="000004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2"/>
          <p:cNvSpPr>
            <a:spLocks noGrp="1"/>
          </p:cNvSpPr>
          <p:nvPr>
            <p:ph sz="quarter" idx="13"/>
          </p:nvPr>
        </p:nvSpPr>
        <p:spPr>
          <a:xfrm>
            <a:off x="4563699" y="3048000"/>
            <a:ext cx="3064600" cy="2180000"/>
          </a:xfrm>
          <a:prstGeom prst="rect">
            <a:avLst/>
          </a:prstGeom>
        </p:spPr>
        <p:txBody>
          <a:bodyPr lIns="0" tIns="0" rIns="0" bIns="0"/>
          <a:lstStyle>
            <a:lvl1pPr marL="0" indent="0">
              <a:lnSpc>
                <a:spcPct val="110000"/>
              </a:lnSpc>
              <a:spcBef>
                <a:spcPts val="0"/>
              </a:spcBef>
              <a:spcAft>
                <a:spcPts val="1200"/>
              </a:spcAft>
              <a:buFont typeface="Wingdings" panose="05000000000000000000" pitchFamily="2" charset="2"/>
              <a:buNone/>
              <a:defRPr sz="1400">
                <a:solidFill>
                  <a:srgbClr val="414042"/>
                </a:solidFill>
                <a:latin typeface="Montserrat Light" panose="00000400000000000000" pitchFamily="2" charset="0"/>
              </a:defRPr>
            </a:lvl1pPr>
            <a:lvl2pPr marL="514350" indent="-171450">
              <a:lnSpc>
                <a:spcPct val="110000"/>
              </a:lnSpc>
              <a:spcBef>
                <a:spcPts val="0"/>
              </a:spcBef>
              <a:spcAft>
                <a:spcPts val="1200"/>
              </a:spcAft>
              <a:buFont typeface="Wingdings" panose="05000000000000000000" pitchFamily="2" charset="2"/>
              <a:buChar char="§"/>
              <a:defRPr sz="1400">
                <a:solidFill>
                  <a:srgbClr val="414042"/>
                </a:solidFill>
                <a:latin typeface="Montserrat Light" panose="00000400000000000000" pitchFamily="2" charset="0"/>
              </a:defRPr>
            </a:lvl2pPr>
            <a:lvl3pPr marL="857250" indent="-171450">
              <a:lnSpc>
                <a:spcPct val="110000"/>
              </a:lnSpc>
              <a:spcBef>
                <a:spcPts val="0"/>
              </a:spcBef>
              <a:spcAft>
                <a:spcPts val="1200"/>
              </a:spcAft>
              <a:buFont typeface="Wingdings" panose="05000000000000000000" pitchFamily="2" charset="2"/>
              <a:buChar char="§"/>
              <a:defRPr sz="1400">
                <a:solidFill>
                  <a:srgbClr val="414042"/>
                </a:solidFill>
                <a:latin typeface="Montserrat Light" panose="00000400000000000000" pitchFamily="2" charset="0"/>
              </a:defRPr>
            </a:lvl3pPr>
            <a:lvl4pPr marL="1200150" indent="-171450">
              <a:lnSpc>
                <a:spcPct val="110000"/>
              </a:lnSpc>
              <a:spcBef>
                <a:spcPts val="0"/>
              </a:spcBef>
              <a:spcAft>
                <a:spcPts val="1200"/>
              </a:spcAft>
              <a:buFont typeface="Wingdings" panose="05000000000000000000" pitchFamily="2" charset="2"/>
              <a:buChar char="§"/>
              <a:defRPr sz="1400">
                <a:solidFill>
                  <a:srgbClr val="414042"/>
                </a:solidFill>
                <a:latin typeface="Montserrat Light" panose="00000400000000000000" pitchFamily="2" charset="0"/>
              </a:defRPr>
            </a:lvl4pPr>
            <a:lvl5pPr marL="1543050" indent="-171450">
              <a:lnSpc>
                <a:spcPct val="110000"/>
              </a:lnSpc>
              <a:spcBef>
                <a:spcPts val="0"/>
              </a:spcBef>
              <a:spcAft>
                <a:spcPts val="1200"/>
              </a:spcAft>
              <a:buFont typeface="Wingdings" panose="05000000000000000000" pitchFamily="2" charset="2"/>
              <a:buChar char="§"/>
              <a:defRPr sz="1400">
                <a:solidFill>
                  <a:srgbClr val="414042"/>
                </a:solidFill>
                <a:latin typeface="Montserrat Light" panose="000004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2"/>
          <p:cNvSpPr>
            <a:spLocks noGrp="1"/>
          </p:cNvSpPr>
          <p:nvPr>
            <p:ph sz="quarter" idx="14"/>
          </p:nvPr>
        </p:nvSpPr>
        <p:spPr>
          <a:xfrm>
            <a:off x="8407400" y="3048000"/>
            <a:ext cx="3064600" cy="2180000"/>
          </a:xfrm>
          <a:prstGeom prst="rect">
            <a:avLst/>
          </a:prstGeom>
        </p:spPr>
        <p:txBody>
          <a:bodyPr lIns="0" tIns="0" rIns="0" bIns="0"/>
          <a:lstStyle>
            <a:lvl1pPr marL="0" indent="0">
              <a:lnSpc>
                <a:spcPct val="110000"/>
              </a:lnSpc>
              <a:spcBef>
                <a:spcPts val="0"/>
              </a:spcBef>
              <a:spcAft>
                <a:spcPts val="1200"/>
              </a:spcAft>
              <a:buFont typeface="Wingdings" panose="05000000000000000000" pitchFamily="2" charset="2"/>
              <a:buNone/>
              <a:defRPr sz="1400">
                <a:solidFill>
                  <a:srgbClr val="414042"/>
                </a:solidFill>
                <a:latin typeface="Montserrat Light" panose="00000400000000000000" pitchFamily="2" charset="0"/>
              </a:defRPr>
            </a:lvl1pPr>
            <a:lvl2pPr marL="514350" indent="-171450">
              <a:lnSpc>
                <a:spcPct val="110000"/>
              </a:lnSpc>
              <a:spcBef>
                <a:spcPts val="0"/>
              </a:spcBef>
              <a:spcAft>
                <a:spcPts val="1200"/>
              </a:spcAft>
              <a:buFont typeface="Wingdings" panose="05000000000000000000" pitchFamily="2" charset="2"/>
              <a:buChar char="§"/>
              <a:defRPr sz="1400">
                <a:solidFill>
                  <a:srgbClr val="414042"/>
                </a:solidFill>
                <a:latin typeface="Montserrat Light" panose="00000400000000000000" pitchFamily="2" charset="0"/>
              </a:defRPr>
            </a:lvl2pPr>
            <a:lvl3pPr marL="857250" indent="-171450">
              <a:lnSpc>
                <a:spcPct val="110000"/>
              </a:lnSpc>
              <a:spcBef>
                <a:spcPts val="0"/>
              </a:spcBef>
              <a:spcAft>
                <a:spcPts val="1200"/>
              </a:spcAft>
              <a:buFont typeface="Wingdings" panose="05000000000000000000" pitchFamily="2" charset="2"/>
              <a:buChar char="§"/>
              <a:defRPr sz="1400">
                <a:solidFill>
                  <a:srgbClr val="414042"/>
                </a:solidFill>
                <a:latin typeface="Montserrat Light" panose="00000400000000000000" pitchFamily="2" charset="0"/>
              </a:defRPr>
            </a:lvl3pPr>
            <a:lvl4pPr marL="1200150" indent="-171450">
              <a:lnSpc>
                <a:spcPct val="110000"/>
              </a:lnSpc>
              <a:spcBef>
                <a:spcPts val="0"/>
              </a:spcBef>
              <a:spcAft>
                <a:spcPts val="1200"/>
              </a:spcAft>
              <a:buFont typeface="Wingdings" panose="05000000000000000000" pitchFamily="2" charset="2"/>
              <a:buChar char="§"/>
              <a:defRPr sz="1400">
                <a:solidFill>
                  <a:srgbClr val="414042"/>
                </a:solidFill>
                <a:latin typeface="Montserrat Light" panose="00000400000000000000" pitchFamily="2" charset="0"/>
              </a:defRPr>
            </a:lvl4pPr>
            <a:lvl5pPr marL="1543050" indent="-171450">
              <a:lnSpc>
                <a:spcPct val="110000"/>
              </a:lnSpc>
              <a:spcBef>
                <a:spcPts val="0"/>
              </a:spcBef>
              <a:spcAft>
                <a:spcPts val="1200"/>
              </a:spcAft>
              <a:buFont typeface="Wingdings" panose="05000000000000000000" pitchFamily="2" charset="2"/>
              <a:buChar char="§"/>
              <a:defRPr sz="1400">
                <a:solidFill>
                  <a:srgbClr val="414042"/>
                </a:solidFill>
                <a:latin typeface="Montserrat Light" panose="000004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Content Placeholder 2"/>
          <p:cNvSpPr>
            <a:spLocks noGrp="1"/>
          </p:cNvSpPr>
          <p:nvPr>
            <p:ph sz="quarter" idx="15"/>
          </p:nvPr>
        </p:nvSpPr>
        <p:spPr>
          <a:xfrm>
            <a:off x="719999" y="1854200"/>
            <a:ext cx="10752001" cy="1193800"/>
          </a:xfrm>
          <a:prstGeom prst="rect">
            <a:avLst/>
          </a:prstGeom>
        </p:spPr>
        <p:txBody>
          <a:bodyPr lIns="0" tIns="0" rIns="0" bIns="0"/>
          <a:lstStyle>
            <a:lvl1pPr marL="0" indent="0">
              <a:lnSpc>
                <a:spcPct val="110000"/>
              </a:lnSpc>
              <a:spcBef>
                <a:spcPts val="0"/>
              </a:spcBef>
              <a:spcAft>
                <a:spcPts val="1200"/>
              </a:spcAft>
              <a:buFont typeface="Wingdings" panose="05000000000000000000" pitchFamily="2" charset="2"/>
              <a:buNone/>
              <a:defRPr sz="1800">
                <a:solidFill>
                  <a:srgbClr val="414042"/>
                </a:solidFill>
                <a:latin typeface="Montserrat Light" panose="00000400000000000000" pitchFamily="2" charset="0"/>
              </a:defRPr>
            </a:lvl1pPr>
            <a:lvl2pPr marL="514350" indent="-171450">
              <a:lnSpc>
                <a:spcPct val="110000"/>
              </a:lnSpc>
              <a:spcBef>
                <a:spcPts val="0"/>
              </a:spcBef>
              <a:spcAft>
                <a:spcPts val="1200"/>
              </a:spcAft>
              <a:buFont typeface="Wingdings" panose="05000000000000000000" pitchFamily="2" charset="2"/>
              <a:buChar char="§"/>
              <a:defRPr sz="1800">
                <a:solidFill>
                  <a:srgbClr val="414042"/>
                </a:solidFill>
                <a:latin typeface="Montserrat Light" panose="00000400000000000000" pitchFamily="2" charset="0"/>
              </a:defRPr>
            </a:lvl2pPr>
            <a:lvl3pPr marL="857250" indent="-171450">
              <a:lnSpc>
                <a:spcPct val="110000"/>
              </a:lnSpc>
              <a:spcBef>
                <a:spcPts val="0"/>
              </a:spcBef>
              <a:spcAft>
                <a:spcPts val="1200"/>
              </a:spcAft>
              <a:buFont typeface="Wingdings" panose="05000000000000000000" pitchFamily="2" charset="2"/>
              <a:buChar char="§"/>
              <a:defRPr sz="1800">
                <a:solidFill>
                  <a:srgbClr val="414042"/>
                </a:solidFill>
                <a:latin typeface="Montserrat Light" panose="00000400000000000000" pitchFamily="2" charset="0"/>
              </a:defRPr>
            </a:lvl3pPr>
            <a:lvl4pPr marL="1200150" indent="-171450">
              <a:lnSpc>
                <a:spcPct val="110000"/>
              </a:lnSpc>
              <a:spcBef>
                <a:spcPts val="0"/>
              </a:spcBef>
              <a:spcAft>
                <a:spcPts val="1200"/>
              </a:spcAft>
              <a:buFont typeface="Wingdings" panose="05000000000000000000" pitchFamily="2" charset="2"/>
              <a:buChar char="§"/>
              <a:defRPr sz="1800">
                <a:solidFill>
                  <a:srgbClr val="414042"/>
                </a:solidFill>
                <a:latin typeface="Montserrat Light" panose="00000400000000000000" pitchFamily="2" charset="0"/>
              </a:defRPr>
            </a:lvl4pPr>
            <a:lvl5pPr marL="1543050" indent="-171450">
              <a:lnSpc>
                <a:spcPct val="110000"/>
              </a:lnSpc>
              <a:spcBef>
                <a:spcPts val="0"/>
              </a:spcBef>
              <a:spcAft>
                <a:spcPts val="1200"/>
              </a:spcAft>
              <a:buFont typeface="Wingdings" panose="05000000000000000000" pitchFamily="2" charset="2"/>
              <a:buChar char="§"/>
              <a:defRPr sz="1800">
                <a:solidFill>
                  <a:srgbClr val="414042"/>
                </a:solidFill>
                <a:latin typeface="Montserrat Light" panose="000004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C7AA50DB-4ED9-4467-8780-ABDCB751613F}"/>
              </a:ext>
            </a:extLst>
          </p:cNvPr>
          <p:cNvSpPr>
            <a:spLocks noGrp="1"/>
          </p:cNvSpPr>
          <p:nvPr>
            <p:ph sz="quarter" idx="12"/>
          </p:nvPr>
        </p:nvSpPr>
        <p:spPr>
          <a:xfrm>
            <a:off x="719999" y="1376892"/>
            <a:ext cx="10752001" cy="477308"/>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2000" b="1">
                <a:solidFill>
                  <a:srgbClr val="C90774"/>
                </a:solidFill>
                <a:latin typeface="Montserrat" panose="00000500000000000000" pitchFamily="2" charset="0"/>
              </a:defRPr>
            </a:lvl1pPr>
            <a:lvl2pPr marL="514350" indent="-171450">
              <a:lnSpc>
                <a:spcPct val="100000"/>
              </a:lnSpc>
              <a:spcBef>
                <a:spcPts val="0"/>
              </a:spcBef>
              <a:spcAft>
                <a:spcPts val="1200"/>
              </a:spcAft>
              <a:buFont typeface="Wingdings" panose="05000000000000000000" pitchFamily="2" charset="2"/>
              <a:buChar char="§"/>
              <a:defRPr sz="2000">
                <a:solidFill>
                  <a:srgbClr val="C90774"/>
                </a:solidFill>
              </a:defRPr>
            </a:lvl2pPr>
            <a:lvl3pPr marL="857250" indent="-171450">
              <a:lnSpc>
                <a:spcPct val="100000"/>
              </a:lnSpc>
              <a:spcBef>
                <a:spcPts val="0"/>
              </a:spcBef>
              <a:spcAft>
                <a:spcPts val="1200"/>
              </a:spcAft>
              <a:buFont typeface="Wingdings" panose="05000000000000000000" pitchFamily="2" charset="2"/>
              <a:buChar char="§"/>
              <a:defRPr sz="2000">
                <a:solidFill>
                  <a:srgbClr val="C90774"/>
                </a:solidFill>
              </a:defRPr>
            </a:lvl3pPr>
            <a:lvl4pPr marL="1200150" indent="-171450">
              <a:lnSpc>
                <a:spcPct val="100000"/>
              </a:lnSpc>
              <a:spcBef>
                <a:spcPts val="0"/>
              </a:spcBef>
              <a:spcAft>
                <a:spcPts val="1200"/>
              </a:spcAft>
              <a:buFont typeface="Wingdings" panose="05000000000000000000" pitchFamily="2" charset="2"/>
              <a:buChar char="§"/>
              <a:defRPr sz="2000">
                <a:solidFill>
                  <a:srgbClr val="C90774"/>
                </a:solidFill>
              </a:defRPr>
            </a:lvl4pPr>
            <a:lvl5pPr marL="1543050" indent="-171450">
              <a:lnSpc>
                <a:spcPct val="100000"/>
              </a:lnSpc>
              <a:spcBef>
                <a:spcPts val="0"/>
              </a:spcBef>
              <a:spcAft>
                <a:spcPts val="1200"/>
              </a:spcAft>
              <a:buFont typeface="Wingdings" panose="05000000000000000000" pitchFamily="2" charset="2"/>
              <a:buChar char="§"/>
              <a:defRPr sz="2000">
                <a:solidFill>
                  <a:srgbClr val="C9077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0895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56.xml"/><Relationship Id="rId7" Type="http://schemas.openxmlformats.org/officeDocument/2006/relationships/image" Target="../media/image35.sv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image" Target="../media/image34.png"/><Relationship Id="rId5" Type="http://schemas.openxmlformats.org/officeDocument/2006/relationships/theme" Target="../theme/theme10.xml"/><Relationship Id="rId4" Type="http://schemas.openxmlformats.org/officeDocument/2006/relationships/slideLayout" Target="../slideLayouts/slideLayout57.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59.xml"/><Relationship Id="rId1" Type="http://schemas.openxmlformats.org/officeDocument/2006/relationships/slideLayout" Target="../slideLayouts/slideLayout58.xml"/></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62.xml"/><Relationship Id="rId7" Type="http://schemas.openxmlformats.org/officeDocument/2006/relationships/theme" Target="../theme/theme1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image" Target="../media/image10.png"/><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image" Target="../media/image9.png"/><Relationship Id="rId5" Type="http://schemas.openxmlformats.org/officeDocument/2006/relationships/slideLayout" Target="../slideLayouts/slideLayout70.xml"/><Relationship Id="rId10" Type="http://schemas.openxmlformats.org/officeDocument/2006/relationships/theme" Target="../theme/theme13.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7.xml"/><Relationship Id="rId7" Type="http://schemas.openxmlformats.org/officeDocument/2006/relationships/theme" Target="../theme/theme14.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5" Type="http://schemas.openxmlformats.org/officeDocument/2006/relationships/slideLayout" Target="../slideLayouts/slideLayout79.xml"/><Relationship Id="rId4" Type="http://schemas.openxmlformats.org/officeDocument/2006/relationships/slideLayout" Target="../slideLayouts/slideLayout78.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83.xml"/><Relationship Id="rId7" Type="http://schemas.openxmlformats.org/officeDocument/2006/relationships/image" Target="../media/image3.png"/><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theme" Target="../theme/theme15.xml"/><Relationship Id="rId5" Type="http://schemas.openxmlformats.org/officeDocument/2006/relationships/slideLayout" Target="../slideLayouts/slideLayout85.xml"/><Relationship Id="rId4" Type="http://schemas.openxmlformats.org/officeDocument/2006/relationships/slideLayout" Target="../slideLayouts/slideLayout8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10.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9.png"/><Relationship Id="rId5" Type="http://schemas.openxmlformats.org/officeDocument/2006/relationships/slideLayout" Target="../slideLayouts/slideLayout25.xml"/><Relationship Id="rId10" Type="http://schemas.openxmlformats.org/officeDocument/2006/relationships/theme" Target="../theme/theme5.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29.sv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8.png"/><Relationship Id="rId5" Type="http://schemas.openxmlformats.org/officeDocument/2006/relationships/theme" Target="../theme/theme6.xml"/><Relationship Id="rId4" Type="http://schemas.openxmlformats.org/officeDocument/2006/relationships/slideLayout" Target="../slideLayouts/slideLayout3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0.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7.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theme" Target="../theme/theme8.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image" Target="../media/image3.png"/><Relationship Id="rId5" Type="http://schemas.openxmlformats.org/officeDocument/2006/relationships/theme" Target="../theme/theme9.xml"/><Relationship Id="rId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F50C3-CD59-4040-90B5-6211805D7F8E}"/>
              </a:ext>
              <a:ext uri="{C183D7F6-B498-43B3-948B-1728B52AA6E4}">
                <adec:decorative xmlns:adec="http://schemas.microsoft.com/office/drawing/2017/decorative" val="1"/>
              </a:ext>
            </a:extLst>
          </p:cNvPr>
          <p:cNvPicPr>
            <a:picLocks noChangeAspect="1"/>
          </p:cNvPicPr>
          <p:nvPr userDrawn="1"/>
        </p:nvPicPr>
        <p:blipFill>
          <a:blip r:embed="rId13" cstate="screen">
            <a:extLst>
              <a:ext uri="{28A0092B-C50C-407E-A947-70E740481C1C}">
                <a14:useLocalDpi xmlns:a14="http://schemas.microsoft.com/office/drawing/2010/main" val="0"/>
              </a:ext>
            </a:extLst>
          </a:blip>
          <a:srcRect/>
          <a:stretch/>
        </p:blipFill>
        <p:spPr>
          <a:xfrm>
            <a:off x="764" y="428"/>
            <a:ext cx="12190472" cy="6857141"/>
          </a:xfrm>
          <a:prstGeom prst="rect">
            <a:avLst/>
          </a:prstGeom>
        </p:spPr>
      </p:pic>
    </p:spTree>
    <p:extLst>
      <p:ext uri="{BB962C8B-B14F-4D97-AF65-F5344CB8AC3E}">
        <p14:creationId xmlns:p14="http://schemas.microsoft.com/office/powerpoint/2010/main" val="2644903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E3017C"/>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96E7E40-BBBD-4780-8941-863F0DD57EE4}"/>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334963" y="5769702"/>
            <a:ext cx="867610" cy="719995"/>
          </a:xfrm>
          <a:prstGeom prst="rect">
            <a:avLst/>
          </a:prstGeom>
        </p:spPr>
      </p:pic>
      <p:sp>
        <p:nvSpPr>
          <p:cNvPr id="6" name="Freeform: Shape 5">
            <a:extLst>
              <a:ext uri="{FF2B5EF4-FFF2-40B4-BE49-F238E27FC236}">
                <a16:creationId xmlns:a16="http://schemas.microsoft.com/office/drawing/2014/main" id="{8F44BAFA-2A21-40E4-9B9D-FED180FB3137}"/>
              </a:ext>
            </a:extLst>
          </p:cNvPr>
          <p:cNvSpPr/>
          <p:nvPr userDrawn="1"/>
        </p:nvSpPr>
        <p:spPr>
          <a:xfrm rot="20478417">
            <a:off x="4673464" y="-564559"/>
            <a:ext cx="7239141" cy="8663196"/>
          </a:xfrm>
          <a:custGeom>
            <a:avLst/>
            <a:gdLst>
              <a:gd name="connsiteX0" fmla="*/ 7239141 w 7239141"/>
              <a:gd name="connsiteY0" fmla="*/ 1179445 h 8663196"/>
              <a:gd name="connsiteX1" fmla="*/ 3977960 w 7239141"/>
              <a:gd name="connsiteY1" fmla="*/ 6827898 h 8663196"/>
              <a:gd name="connsiteX2" fmla="*/ 7013630 w 7239141"/>
              <a:gd name="connsiteY2" fmla="*/ 6827898 h 8663196"/>
              <a:gd name="connsiteX3" fmla="*/ 6392663 w 7239141"/>
              <a:gd name="connsiteY3" fmla="*/ 8663196 h 8663196"/>
              <a:gd name="connsiteX4" fmla="*/ 0 w 7239141"/>
              <a:gd name="connsiteY4" fmla="*/ 6500263 h 8663196"/>
              <a:gd name="connsiteX5" fmla="*/ 3753228 w 7239141"/>
              <a:gd name="connsiteY5" fmla="*/ 0 h 8663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9141" h="8663196">
                <a:moveTo>
                  <a:pt x="7239141" y="1179445"/>
                </a:moveTo>
                <a:lnTo>
                  <a:pt x="3977960" y="6827898"/>
                </a:lnTo>
                <a:lnTo>
                  <a:pt x="7013630" y="6827898"/>
                </a:lnTo>
                <a:lnTo>
                  <a:pt x="6392663" y="8663196"/>
                </a:lnTo>
                <a:lnTo>
                  <a:pt x="0" y="6500263"/>
                </a:lnTo>
                <a:lnTo>
                  <a:pt x="3753228" y="0"/>
                </a:lnTo>
                <a:close/>
              </a:path>
            </a:pathLst>
          </a:custGeom>
          <a:blipFill dpi="0" rotWithShape="1">
            <a:blip r:embed="rId8">
              <a:extLst>
                <a:ext uri="{28A0092B-C50C-407E-A947-70E740481C1C}">
                  <a14:useLocalDpi xmlns:a14="http://schemas.microsoft.com/office/drawing/2010/main"/>
                </a:ext>
              </a:extLst>
            </a:blip>
            <a:srcRect/>
            <a:tile tx="0" ty="0" sx="100000" sy="100000" flip="none" algn="tl"/>
          </a:blipFill>
          <a:ln w="19490" cap="flat">
            <a:noFill/>
            <a:prstDash val="solid"/>
            <a:miter/>
          </a:ln>
        </p:spPr>
        <p:txBody>
          <a:bodyPr rtlCol="0" anchor="ctr"/>
          <a:lstStyle/>
          <a:p>
            <a:endParaRPr lang="en-GB"/>
          </a:p>
        </p:txBody>
      </p:sp>
    </p:spTree>
    <p:extLst>
      <p:ext uri="{BB962C8B-B14F-4D97-AF65-F5344CB8AC3E}">
        <p14:creationId xmlns:p14="http://schemas.microsoft.com/office/powerpoint/2010/main" val="2138796957"/>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1">
          <p15:clr>
            <a:srgbClr val="FFFFFF"/>
          </p15:clr>
        </p15:guide>
        <p15:guide id="2" orient="horz" pos="232">
          <p15:clr>
            <a:srgbClr val="FFFFFF"/>
          </p15:clr>
        </p15:guide>
        <p15:guide id="3" orient="horz" pos="4088">
          <p15:clr>
            <a:srgbClr val="FFFFFF"/>
          </p15:clr>
        </p15:guide>
        <p15:guide id="4" pos="3840">
          <p15:clr>
            <a:srgbClr val="000000"/>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9235437"/>
      </p:ext>
    </p:extLst>
  </p:cSld>
  <p:clrMap bg1="lt1" tx1="dk1" bg2="lt2" tx2="dk2" accent1="accent1" accent2="accent2" accent3="accent3" accent4="accent4" accent5="accent5" accent6="accent6" hlink="hlink" folHlink="folHlink"/>
  <p:sldLayoutIdLst>
    <p:sldLayoutId id="2147483830" r:id="rId1"/>
    <p:sldLayoutId id="214748383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FFFFF"/>
          </p15:clr>
        </p15:guide>
        <p15:guide id="2" orient="horz" pos="210">
          <p15:clr>
            <a:srgbClr val="FFFFFF"/>
          </p15:clr>
        </p15:guide>
        <p15:guide id="3" orient="horz" pos="3657">
          <p15:clr>
            <a:srgbClr val="FFFFFF"/>
          </p15:clr>
        </p15:guide>
        <p15:guide id="4" orient="horz" pos="2160">
          <p15:clr>
            <a:srgbClr val="FFFFFF"/>
          </p15:clr>
        </p15:guide>
        <p15:guide id="5" pos="3863">
          <p15:clr>
            <a:srgbClr val="FFFFFF"/>
          </p15:clr>
        </p15:guide>
        <p15:guide id="6" pos="7446">
          <p15:clr>
            <a:srgbClr val="FFFFFF"/>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E7333F"/>
        </a:solidFill>
        <a:effectLst/>
      </p:bgPr>
    </p:bg>
    <p:spTree>
      <p:nvGrpSpPr>
        <p:cNvPr id="1" name=""/>
        <p:cNvGrpSpPr/>
        <p:nvPr/>
      </p:nvGrpSpPr>
      <p:grpSpPr>
        <a:xfrm>
          <a:off x="0" y="0"/>
          <a:ext cx="0" cy="0"/>
          <a:chOff x="0" y="0"/>
          <a:chExt cx="0" cy="0"/>
        </a:xfrm>
      </p:grpSpPr>
      <p:pic>
        <p:nvPicPr>
          <p:cNvPr id="12" name="Picture 11" descr="A picture containing drawing&#10;&#10;Description automatically generated">
            <a:extLst>
              <a:ext uri="{FF2B5EF4-FFF2-40B4-BE49-F238E27FC236}">
                <a16:creationId xmlns:a16="http://schemas.microsoft.com/office/drawing/2014/main" id="{F8A9E99C-6E52-42DE-8C20-D0C8DF929A94}"/>
              </a:ext>
            </a:extLst>
          </p:cNvPr>
          <p:cNvPicPr>
            <a:picLocks noChangeAspect="1"/>
          </p:cNvPicPr>
          <p:nvPr userDrawn="1"/>
        </p:nvPicPr>
        <p:blipFill>
          <a:blip r:embed="rId8"/>
          <a:stretch>
            <a:fillRect/>
          </a:stretch>
        </p:blipFill>
        <p:spPr>
          <a:xfrm>
            <a:off x="360360" y="6136255"/>
            <a:ext cx="2244705" cy="360000"/>
          </a:xfrm>
          <a:prstGeom prst="rect">
            <a:avLst/>
          </a:prstGeom>
        </p:spPr>
      </p:pic>
    </p:spTree>
    <p:extLst>
      <p:ext uri="{BB962C8B-B14F-4D97-AF65-F5344CB8AC3E}">
        <p14:creationId xmlns:p14="http://schemas.microsoft.com/office/powerpoint/2010/main" val="577346705"/>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FFFFF"/>
          </p15:clr>
        </p15:guide>
        <p15:guide id="2" orient="horz" pos="210">
          <p15:clr>
            <a:srgbClr val="FFFFFF"/>
          </p15:clr>
        </p15:guide>
        <p15:guide id="3" orient="horz" pos="3657">
          <p15:clr>
            <a:srgbClr val="FFFFFF"/>
          </p15:clr>
        </p15:guide>
        <p15:guide id="4" orient="horz" pos="2160">
          <p15:clr>
            <a:srgbClr val="FFFFFF"/>
          </p15:clr>
        </p15:guide>
        <p15:guide id="6" pos="7446">
          <p15:clr>
            <a:srgbClr val="FFFFFF"/>
          </p15:clr>
        </p15:guide>
        <p15:guide id="7" orient="horz" pos="1230">
          <p15:clr>
            <a:srgbClr val="A4A3A4"/>
          </p15:clr>
        </p15:guide>
        <p15:guide id="8" pos="3840">
          <p15:clr>
            <a:srgbClr val="F26B43"/>
          </p15:clr>
        </p15:guide>
        <p15:guide id="9" pos="4067">
          <p15:clr>
            <a:srgbClr val="F26B43"/>
          </p15:clr>
        </p15:guide>
        <p15:guide id="10" pos="3613">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E7333F"/>
        </a:solidFill>
        <a:effectLst/>
      </p:bgPr>
    </p:bg>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1312A811-944E-4DDB-A10C-B2BA3EE0A853}"/>
              </a:ext>
            </a:extLst>
          </p:cNvPr>
          <p:cNvPicPr>
            <a:picLocks noChangeAspect="1"/>
          </p:cNvPicPr>
          <p:nvPr userDrawn="1"/>
        </p:nvPicPr>
        <p:blipFill>
          <a:blip r:embed="rId11">
            <a:alphaModFix/>
          </a:blip>
          <a:stretch>
            <a:fillRect/>
          </a:stretch>
        </p:blipFill>
        <p:spPr>
          <a:xfrm>
            <a:off x="360360" y="6136255"/>
            <a:ext cx="2244705" cy="360000"/>
          </a:xfrm>
          <a:prstGeom prst="rect">
            <a:avLst/>
          </a:prstGeom>
          <a:noFill/>
          <a:ln>
            <a:noFill/>
          </a:ln>
        </p:spPr>
      </p:pic>
      <p:pic>
        <p:nvPicPr>
          <p:cNvPr id="3" name="Picture 2">
            <a:extLst>
              <a:ext uri="{FF2B5EF4-FFF2-40B4-BE49-F238E27FC236}">
                <a16:creationId xmlns:a16="http://schemas.microsoft.com/office/drawing/2014/main" id="{B9FA36A6-D0AC-47D1-AC5D-0819344313CB}"/>
              </a:ext>
            </a:extLst>
          </p:cNvPr>
          <p:cNvPicPr>
            <a:picLocks noChangeAspect="1"/>
          </p:cNvPicPr>
          <p:nvPr userDrawn="1"/>
        </p:nvPicPr>
        <p:blipFill>
          <a:blip r:embed="rId12"/>
          <a:stretch>
            <a:fillRect/>
          </a:stretch>
        </p:blipFill>
        <p:spPr>
          <a:xfrm>
            <a:off x="5688000" y="0"/>
            <a:ext cx="6516927" cy="6858000"/>
          </a:xfrm>
          <a:prstGeom prst="rect">
            <a:avLst/>
          </a:prstGeom>
        </p:spPr>
      </p:pic>
    </p:spTree>
    <p:extLst>
      <p:ext uri="{BB962C8B-B14F-4D97-AF65-F5344CB8AC3E}">
        <p14:creationId xmlns:p14="http://schemas.microsoft.com/office/powerpoint/2010/main" val="495884731"/>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FFFFF"/>
          </p15:clr>
        </p15:guide>
        <p15:guide id="2" orient="horz" pos="210">
          <p15:clr>
            <a:srgbClr val="FFFFFF"/>
          </p15:clr>
        </p15:guide>
        <p15:guide id="3" orient="horz" pos="3634">
          <p15:clr>
            <a:srgbClr val="FFFFFF"/>
          </p15:clr>
        </p15:guide>
        <p15:guide id="4" pos="3840">
          <p15:clr>
            <a:srgbClr val="FFFFFF"/>
          </p15:clr>
        </p15:guide>
        <p15:guide id="5" orient="horz" pos="2160">
          <p15:clr>
            <a:srgbClr val="FFFFFF"/>
          </p15:clr>
        </p15:guide>
        <p15:guide id="6" orient="horz" pos="1230">
          <p15:clr>
            <a:srgbClr val="A4A3A4"/>
          </p15:clr>
        </p15:guide>
        <p15:guide id="7" pos="3613">
          <p15:clr>
            <a:srgbClr val="FFFFFF"/>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ACC50C-9F8C-4D8D-86D7-5BE1F2AF3F9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96423105-BB51-43C2-8C62-4D54B0E08CB7}"/>
              </a:ext>
            </a:extLst>
          </p:cNvPr>
          <p:cNvPicPr>
            <a:picLocks noChangeAspect="1"/>
          </p:cNvPicPr>
          <p:nvPr userDrawn="1"/>
        </p:nvPicPr>
        <p:blipFill>
          <a:blip r:embed="rId8"/>
          <a:srcRect/>
          <a:stretch/>
        </p:blipFill>
        <p:spPr>
          <a:xfrm>
            <a:off x="360360" y="6136255"/>
            <a:ext cx="2244712" cy="360000"/>
          </a:xfrm>
          <a:prstGeom prst="rect">
            <a:avLst/>
          </a:prstGeom>
        </p:spPr>
      </p:pic>
    </p:spTree>
    <p:extLst>
      <p:ext uri="{BB962C8B-B14F-4D97-AF65-F5344CB8AC3E}">
        <p14:creationId xmlns:p14="http://schemas.microsoft.com/office/powerpoint/2010/main" val="3625888985"/>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FFFFF"/>
          </p15:clr>
        </p15:guide>
        <p15:guide id="2" orient="horz" pos="210">
          <p15:clr>
            <a:srgbClr val="FFFFFF"/>
          </p15:clr>
        </p15:guide>
        <p15:guide id="3" orient="horz" pos="3657">
          <p15:clr>
            <a:srgbClr val="FFFFFF"/>
          </p15:clr>
        </p15:guide>
        <p15:guide id="4" orient="horz" pos="2160">
          <p15:clr>
            <a:srgbClr val="FFFFFF"/>
          </p15:clr>
        </p15:guide>
        <p15:guide id="5" pos="3863">
          <p15:clr>
            <a:srgbClr val="FFFFFF"/>
          </p15:clr>
        </p15:guide>
        <p15:guide id="6" pos="7446">
          <p15:clr>
            <a:srgbClr val="FFFFFF"/>
          </p15:clr>
        </p15:guide>
        <p15:guide id="7" orient="horz" pos="1230">
          <p15:clr>
            <a:srgbClr val="A4A3A4"/>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ACC50C-9F8C-4D8D-86D7-5BE1F2AF3F9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96423105-BB51-43C2-8C62-4D54B0E08CB7}"/>
              </a:ext>
            </a:extLst>
          </p:cNvPr>
          <p:cNvPicPr>
            <a:picLocks noChangeAspect="1"/>
          </p:cNvPicPr>
          <p:nvPr userDrawn="1"/>
        </p:nvPicPr>
        <p:blipFill>
          <a:blip r:embed="rId7"/>
          <a:srcRect/>
          <a:stretch/>
        </p:blipFill>
        <p:spPr>
          <a:xfrm>
            <a:off x="360360" y="6136255"/>
            <a:ext cx="2244712" cy="360000"/>
          </a:xfrm>
          <a:prstGeom prst="rect">
            <a:avLst/>
          </a:prstGeom>
        </p:spPr>
      </p:pic>
    </p:spTree>
    <p:extLst>
      <p:ext uri="{BB962C8B-B14F-4D97-AF65-F5344CB8AC3E}">
        <p14:creationId xmlns:p14="http://schemas.microsoft.com/office/powerpoint/2010/main" val="2791554982"/>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FFFFF"/>
          </p15:clr>
        </p15:guide>
        <p15:guide id="2" orient="horz" pos="210">
          <p15:clr>
            <a:srgbClr val="FFFFFF"/>
          </p15:clr>
        </p15:guide>
        <p15:guide id="3" orient="horz" pos="3657">
          <p15:clr>
            <a:srgbClr val="FFFFFF"/>
          </p15:clr>
        </p15:guide>
        <p15:guide id="4" orient="horz" pos="2160">
          <p15:clr>
            <a:srgbClr val="FFFFFF"/>
          </p15:clr>
        </p15:guide>
        <p15:guide id="5" pos="3863">
          <p15:clr>
            <a:srgbClr val="FFFFFF"/>
          </p15:clr>
        </p15:guide>
        <p15:guide id="6" pos="7446">
          <p15:clr>
            <a:srgbClr val="FFFFFF"/>
          </p15:clr>
        </p15:guide>
        <p15:guide id="7" orient="horz" pos="1230">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ACC50C-9F8C-4D8D-86D7-5BE1F2AF3F9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96423105-BB51-43C2-8C62-4D54B0E08CB7}"/>
              </a:ext>
            </a:extLst>
          </p:cNvPr>
          <p:cNvPicPr>
            <a:picLocks noChangeAspect="1"/>
          </p:cNvPicPr>
          <p:nvPr userDrawn="1"/>
        </p:nvPicPr>
        <p:blipFill>
          <a:blip r:embed="rId6"/>
          <a:srcRect/>
          <a:stretch/>
        </p:blipFill>
        <p:spPr>
          <a:xfrm>
            <a:off x="360360" y="6136255"/>
            <a:ext cx="2244712" cy="360000"/>
          </a:xfrm>
          <a:prstGeom prst="rect">
            <a:avLst/>
          </a:prstGeom>
        </p:spPr>
      </p:pic>
    </p:spTree>
    <p:extLst>
      <p:ext uri="{BB962C8B-B14F-4D97-AF65-F5344CB8AC3E}">
        <p14:creationId xmlns:p14="http://schemas.microsoft.com/office/powerpoint/2010/main" val="27618924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FFFFF"/>
          </p15:clr>
        </p15:guide>
        <p15:guide id="2" orient="horz" pos="210">
          <p15:clr>
            <a:srgbClr val="FFFFFF"/>
          </p15:clr>
        </p15:guide>
        <p15:guide id="3" orient="horz" pos="3657">
          <p15:clr>
            <a:srgbClr val="FFFFFF"/>
          </p15:clr>
        </p15:guide>
        <p15:guide id="4" orient="horz" pos="2160">
          <p15:clr>
            <a:srgbClr val="FFFFFF"/>
          </p15:clr>
        </p15:guide>
        <p15:guide id="5" pos="3863">
          <p15:clr>
            <a:srgbClr val="FFFFFF"/>
          </p15:clr>
        </p15:guide>
        <p15:guide id="6" pos="7446">
          <p15:clr>
            <a:srgbClr val="FFFFFF"/>
          </p15:clr>
        </p15:guide>
        <p15:guide id="7" orient="horz" pos="1230">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179477"/>
      </p:ext>
    </p:extLst>
  </p:cSld>
  <p:clrMap bg1="lt1" tx1="dk1" bg2="lt2" tx2="dk2" accent1="accent1" accent2="accent2" accent3="accent3" accent4="accent4" accent5="accent5" accent6="accent6" hlink="hlink" folHlink="folHlink"/>
  <p:sldLayoutIdLst>
    <p:sldLayoutId id="2147483726" r:id="rId1"/>
    <p:sldLayoutId id="214748372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FFFFF"/>
          </p15:clr>
        </p15:guide>
        <p15:guide id="2" orient="horz" pos="210">
          <p15:clr>
            <a:srgbClr val="FFFFFF"/>
          </p15:clr>
        </p15:guide>
        <p15:guide id="3" orient="horz" pos="3657">
          <p15:clr>
            <a:srgbClr val="FFFFFF"/>
          </p15:clr>
        </p15:guide>
        <p15:guide id="4" orient="horz" pos="2160">
          <p15:clr>
            <a:srgbClr val="FFFFFF"/>
          </p15:clr>
        </p15:guide>
        <p15:guide id="5" pos="3863">
          <p15:clr>
            <a:srgbClr val="FFFFFF"/>
          </p15:clr>
        </p15:guide>
        <p15:guide id="6" pos="7446">
          <p15:clr>
            <a:srgbClr val="FFFFFF"/>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8AB15"/>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AA86F46-D793-442F-A536-BBDD4A175941}"/>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34963" y="5769702"/>
            <a:ext cx="867609" cy="719995"/>
          </a:xfrm>
          <a:prstGeom prst="rect">
            <a:avLst/>
          </a:prstGeom>
        </p:spPr>
      </p:pic>
    </p:spTree>
    <p:extLst>
      <p:ext uri="{BB962C8B-B14F-4D97-AF65-F5344CB8AC3E}">
        <p14:creationId xmlns:p14="http://schemas.microsoft.com/office/powerpoint/2010/main" val="4008646921"/>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1">
          <p15:clr>
            <a:srgbClr val="FFFFFF"/>
          </p15:clr>
        </p15:guide>
        <p15:guide id="2" orient="horz" pos="232">
          <p15:clr>
            <a:srgbClr val="FFFFFF"/>
          </p15:clr>
        </p15:guide>
        <p15:guide id="3" orient="horz" pos="4088">
          <p15:clr>
            <a:srgbClr val="FFFFFF"/>
          </p15:clr>
        </p15:guide>
        <p15:guide id="4" pos="4520">
          <p15:clr>
            <a:srgbClr val="00000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2BA484"/>
        </a:solidFill>
        <a:effectLst/>
      </p:bgPr>
    </p:bg>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1312A811-944E-4DDB-A10C-B2BA3EE0A853}"/>
              </a:ext>
            </a:extLst>
          </p:cNvPr>
          <p:cNvPicPr>
            <a:picLocks noChangeAspect="1"/>
          </p:cNvPicPr>
          <p:nvPr userDrawn="1"/>
        </p:nvPicPr>
        <p:blipFill>
          <a:blip r:embed="rId11">
            <a:alphaModFix/>
          </a:blip>
          <a:stretch>
            <a:fillRect/>
          </a:stretch>
        </p:blipFill>
        <p:spPr>
          <a:xfrm>
            <a:off x="360360" y="6136255"/>
            <a:ext cx="2244705" cy="360000"/>
          </a:xfrm>
          <a:prstGeom prst="rect">
            <a:avLst/>
          </a:prstGeom>
          <a:noFill/>
          <a:ln>
            <a:noFill/>
          </a:ln>
        </p:spPr>
      </p:pic>
      <p:pic>
        <p:nvPicPr>
          <p:cNvPr id="3" name="Picture 2">
            <a:extLst>
              <a:ext uri="{FF2B5EF4-FFF2-40B4-BE49-F238E27FC236}">
                <a16:creationId xmlns:a16="http://schemas.microsoft.com/office/drawing/2014/main" id="{B9FA36A6-D0AC-47D1-AC5D-0819344313CB}"/>
              </a:ext>
            </a:extLst>
          </p:cNvPr>
          <p:cNvPicPr>
            <a:picLocks noChangeAspect="1"/>
          </p:cNvPicPr>
          <p:nvPr userDrawn="1"/>
        </p:nvPicPr>
        <p:blipFill>
          <a:blip r:embed="rId12"/>
          <a:stretch>
            <a:fillRect/>
          </a:stretch>
        </p:blipFill>
        <p:spPr>
          <a:xfrm>
            <a:off x="5688000" y="0"/>
            <a:ext cx="6516927" cy="6858000"/>
          </a:xfrm>
          <a:prstGeom prst="rect">
            <a:avLst/>
          </a:prstGeom>
        </p:spPr>
      </p:pic>
    </p:spTree>
    <p:extLst>
      <p:ext uri="{BB962C8B-B14F-4D97-AF65-F5344CB8AC3E}">
        <p14:creationId xmlns:p14="http://schemas.microsoft.com/office/powerpoint/2010/main" val="106302825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FFFFF"/>
          </p15:clr>
        </p15:guide>
        <p15:guide id="2" orient="horz" pos="210">
          <p15:clr>
            <a:srgbClr val="FFFFFF"/>
          </p15:clr>
        </p15:guide>
        <p15:guide id="3" orient="horz" pos="3634">
          <p15:clr>
            <a:srgbClr val="FFFFFF"/>
          </p15:clr>
        </p15:guide>
        <p15:guide id="4" pos="3840">
          <p15:clr>
            <a:srgbClr val="FFFFFF"/>
          </p15:clr>
        </p15:guide>
        <p15:guide id="5" orient="horz" pos="2160">
          <p15:clr>
            <a:srgbClr val="FFFFFF"/>
          </p15:clr>
        </p15:guide>
        <p15:guide id="6" orient="horz" pos="1230">
          <p15:clr>
            <a:srgbClr val="A4A3A4"/>
          </p15:clr>
        </p15:guide>
        <p15:guide id="7" pos="3613">
          <p15:clr>
            <a:srgbClr val="FFFFFF"/>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39A29F"/>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96E7E40-BBBD-4780-8941-863F0DD57EE4}"/>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334963" y="5769702"/>
            <a:ext cx="867610" cy="719995"/>
          </a:xfrm>
          <a:prstGeom prst="rect">
            <a:avLst/>
          </a:prstGeom>
        </p:spPr>
      </p:pic>
    </p:spTree>
    <p:extLst>
      <p:ext uri="{BB962C8B-B14F-4D97-AF65-F5344CB8AC3E}">
        <p14:creationId xmlns:p14="http://schemas.microsoft.com/office/powerpoint/2010/main" val="188811503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1">
          <p15:clr>
            <a:srgbClr val="FFFFFF"/>
          </p15:clr>
        </p15:guide>
        <p15:guide id="2" orient="horz" pos="232">
          <p15:clr>
            <a:srgbClr val="FFFFFF"/>
          </p15:clr>
        </p15:guide>
        <p15:guide id="3" orient="horz" pos="4088">
          <p15:clr>
            <a:srgbClr val="FFFFFF"/>
          </p15:clr>
        </p15:guide>
        <p15:guide id="4" pos="7469">
          <p15:clr>
            <a:srgbClr val="000000"/>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16BDA2-8DA8-4E5B-A532-D8C9AC6B0C86}"/>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31B088">
              <a:alpha val="9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Montserrat Light"/>
              <a:ea typeface="+mn-ea"/>
              <a:cs typeface="+mn-cs"/>
            </a:endParaRPr>
          </a:p>
        </p:txBody>
      </p:sp>
      <p:pic>
        <p:nvPicPr>
          <p:cNvPr id="8" name="Picture 7">
            <a:extLst>
              <a:ext uri="{FF2B5EF4-FFF2-40B4-BE49-F238E27FC236}">
                <a16:creationId xmlns:a16="http://schemas.microsoft.com/office/drawing/2014/main" id="{0536ED30-CE95-41D7-BD2C-8BC0AF88B423}"/>
              </a:ext>
              <a:ext uri="{C183D7F6-B498-43B3-948B-1728B52AA6E4}">
                <adec:decorative xmlns:adec="http://schemas.microsoft.com/office/drawing/2017/decorative" val="1"/>
              </a:ext>
            </a:extLst>
          </p:cNvPr>
          <p:cNvPicPr>
            <a:picLocks noChangeAspect="1"/>
          </p:cNvPicPr>
          <p:nvPr userDrawn="1"/>
        </p:nvPicPr>
        <p:blipFill>
          <a:blip r:embed="rId13" cstate="screen">
            <a:extLst>
              <a:ext uri="{28A0092B-C50C-407E-A947-70E740481C1C}">
                <a14:useLocalDpi xmlns:a14="http://schemas.microsoft.com/office/drawing/2010/main" val="0"/>
              </a:ext>
            </a:extLst>
          </a:blip>
          <a:srcRect/>
          <a:stretch/>
        </p:blipFill>
        <p:spPr>
          <a:xfrm>
            <a:off x="762" y="857"/>
            <a:ext cx="12190476" cy="6857142"/>
          </a:xfrm>
          <a:prstGeom prst="rect">
            <a:avLst/>
          </a:prstGeom>
        </p:spPr>
      </p:pic>
    </p:spTree>
    <p:extLst>
      <p:ext uri="{BB962C8B-B14F-4D97-AF65-F5344CB8AC3E}">
        <p14:creationId xmlns:p14="http://schemas.microsoft.com/office/powerpoint/2010/main" val="497951578"/>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203770"/>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ACC50C-9F8C-4D8D-86D7-5BE1F2AF3F9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96423105-BB51-43C2-8C62-4D54B0E08CB7}"/>
              </a:ext>
            </a:extLst>
          </p:cNvPr>
          <p:cNvPicPr>
            <a:picLocks noChangeAspect="1"/>
          </p:cNvPicPr>
          <p:nvPr userDrawn="1"/>
        </p:nvPicPr>
        <p:blipFill>
          <a:blip r:embed="rId6"/>
          <a:srcRect/>
          <a:stretch/>
        </p:blipFill>
        <p:spPr>
          <a:xfrm>
            <a:off x="360360" y="6136255"/>
            <a:ext cx="2244712" cy="360000"/>
          </a:xfrm>
          <a:prstGeom prst="rect">
            <a:avLst/>
          </a:prstGeom>
        </p:spPr>
      </p:pic>
    </p:spTree>
    <p:extLst>
      <p:ext uri="{BB962C8B-B14F-4D97-AF65-F5344CB8AC3E}">
        <p14:creationId xmlns:p14="http://schemas.microsoft.com/office/powerpoint/2010/main" val="1681782204"/>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FFFFF"/>
          </p15:clr>
        </p15:guide>
        <p15:guide id="2" orient="horz" pos="210">
          <p15:clr>
            <a:srgbClr val="FFFFFF"/>
          </p15:clr>
        </p15:guide>
        <p15:guide id="3" orient="horz" pos="3657">
          <p15:clr>
            <a:srgbClr val="FFFFFF"/>
          </p15:clr>
        </p15:guide>
        <p15:guide id="4" orient="horz" pos="2160">
          <p15:clr>
            <a:srgbClr val="FFFFFF"/>
          </p15:clr>
        </p15:guide>
        <p15:guide id="5" pos="3863">
          <p15:clr>
            <a:srgbClr val="FFFFFF"/>
          </p15:clr>
        </p15:guide>
        <p15:guide id="6" pos="7446">
          <p15:clr>
            <a:srgbClr val="FFFFFF"/>
          </p15:clr>
        </p15:guide>
        <p15:guide id="7" orient="horz" pos="1230">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1.xml"/></Relationships>
</file>

<file path=ppt/slides/_rels/slide1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2.xml"/><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66.xml"/></Relationships>
</file>

<file path=ppt/slides/_rels/slide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68.xml"/><Relationship Id="rId4" Type="http://schemas.openxmlformats.org/officeDocument/2006/relationships/image" Target="../media/image44.svg"/></Relationships>
</file>

<file path=ppt/slides/_rels/slide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61.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61.xml"/></Relationships>
</file>

<file path=ppt/slides/_rels/slide6.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5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slideLayout" Target="../slideLayouts/slideLayout6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1.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hErnvysztLI" TargetMode="External"/><Relationship Id="rId2" Type="http://schemas.openxmlformats.org/officeDocument/2006/relationships/notesSlide" Target="../notesSlides/notesSlide5.xml"/><Relationship Id="rId1" Type="http://schemas.openxmlformats.org/officeDocument/2006/relationships/slideLayout" Target="../slideLayouts/slideLayout61.xml"/><Relationship Id="rId4" Type="http://schemas.openxmlformats.org/officeDocument/2006/relationships/image" Target="../media/image5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F3580-61F5-1634-05E1-8AA1EE76111F}"/>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A2882739-E371-6BFD-A634-1106A4CDE5AC}"/>
              </a:ext>
            </a:extLst>
          </p:cNvPr>
          <p:cNvSpPr>
            <a:spLocks noGrp="1"/>
          </p:cNvSpPr>
          <p:nvPr>
            <p:ph type="body" sz="quarter" idx="11"/>
          </p:nvPr>
        </p:nvSpPr>
        <p:spPr/>
        <p:txBody>
          <a:bodyPr/>
          <a:lstStyle/>
          <a:p>
            <a:endParaRPr lang="en-GB"/>
          </a:p>
        </p:txBody>
      </p:sp>
      <p:pic>
        <p:nvPicPr>
          <p:cNvPr id="5" name="Picture 4" descr="A group of people walking in front of a building&#10;&#10;Description automatically generated">
            <a:extLst>
              <a:ext uri="{FF2B5EF4-FFF2-40B4-BE49-F238E27FC236}">
                <a16:creationId xmlns:a16="http://schemas.microsoft.com/office/drawing/2014/main" id="{76D50205-4C53-4FB5-40EE-4D55AD46A2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213472" cy="6858000"/>
          </a:xfrm>
          <a:prstGeom prst="rect">
            <a:avLst/>
          </a:prstGeom>
        </p:spPr>
      </p:pic>
    </p:spTree>
    <p:extLst>
      <p:ext uri="{BB962C8B-B14F-4D97-AF65-F5344CB8AC3E}">
        <p14:creationId xmlns:p14="http://schemas.microsoft.com/office/powerpoint/2010/main" val="1968531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5232CF-46E9-53C8-2879-EA4C53363911}"/>
              </a:ext>
            </a:extLst>
          </p:cNvPr>
          <p:cNvSpPr>
            <a:spLocks noGrp="1"/>
          </p:cNvSpPr>
          <p:nvPr>
            <p:ph type="title"/>
          </p:nvPr>
        </p:nvSpPr>
        <p:spPr/>
        <p:txBody>
          <a:bodyPr/>
          <a:lstStyle/>
          <a:p>
            <a:r>
              <a:rPr lang="en-GB" dirty="0" err="1"/>
              <a:t>Pynciau</a:t>
            </a:r>
            <a:r>
              <a:rPr lang="en-GB" dirty="0"/>
              <a:t> </a:t>
            </a:r>
            <a:r>
              <a:rPr lang="en-GB" dirty="0" err="1"/>
              <a:t>wedi</a:t>
            </a:r>
            <a:r>
              <a:rPr lang="en-GB" dirty="0"/>
              <a:t> </a:t>
            </a:r>
            <a:r>
              <a:rPr lang="en-GB" dirty="0" err="1"/>
              <a:t>eu</a:t>
            </a:r>
            <a:r>
              <a:rPr lang="en-GB" dirty="0"/>
              <a:t> </a:t>
            </a:r>
            <a:r>
              <a:rPr lang="en-GB" dirty="0" err="1"/>
              <a:t>datganoli</a:t>
            </a:r>
            <a:endParaRPr lang="en-GB" dirty="0"/>
          </a:p>
        </p:txBody>
      </p:sp>
      <p:sp>
        <p:nvSpPr>
          <p:cNvPr id="7" name="Text Placeholder 6">
            <a:extLst>
              <a:ext uri="{FF2B5EF4-FFF2-40B4-BE49-F238E27FC236}">
                <a16:creationId xmlns:a16="http://schemas.microsoft.com/office/drawing/2014/main" id="{7B5A1AB7-33C1-8207-E7F8-CDBBD2758161}"/>
              </a:ext>
            </a:extLst>
          </p:cNvPr>
          <p:cNvSpPr>
            <a:spLocks noGrp="1"/>
          </p:cNvSpPr>
          <p:nvPr>
            <p:ph type="body" sz="quarter" idx="11"/>
          </p:nvPr>
        </p:nvSpPr>
        <p:spPr>
          <a:xfrm>
            <a:off x="134978" y="2066645"/>
            <a:ext cx="2624486" cy="4133433"/>
          </a:xfrm>
        </p:spPr>
        <p:txBody>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GB" sz="2200" b="0" i="0" u="none" strike="noStrike" kern="1200" cap="none" spc="0" normalizeH="0" baseline="0" noProof="0" dirty="0">
                <a:ln>
                  <a:noFill/>
                </a:ln>
                <a:solidFill>
                  <a:schemeClr val="bg1"/>
                </a:solidFill>
                <a:effectLst/>
                <a:uLnTx/>
                <a:uFillTx/>
                <a:latin typeface="Montserrat Light"/>
                <a:ea typeface="+mn-ea"/>
                <a:cs typeface="+mn-cs"/>
              </a:rPr>
              <a:t>Yr Iaith Gymraeg</a:t>
            </a:r>
          </a:p>
          <a:p>
            <a:pPr marL="342900" marR="0" lvl="0" indent="-342900" algn="l" defTabSz="914400" rtl="0" eaLnBrk="1" fontAlgn="auto" latinLnBrk="0" hangingPunct="1">
              <a:lnSpc>
                <a:spcPct val="110000"/>
              </a:lnSpc>
              <a:spcBef>
                <a:spcPts val="600"/>
              </a:spcBef>
              <a:spcAft>
                <a:spcPts val="600"/>
              </a:spcAft>
              <a:buClrTx/>
              <a:buSzTx/>
              <a:buFont typeface="Wingdings" panose="05000000000000000000" pitchFamily="2" charset="2"/>
              <a:buChar char="q"/>
              <a:tabLst/>
              <a:defRPr/>
            </a:pPr>
            <a:r>
              <a:rPr kumimoji="0" lang="en-GB" sz="2200" b="0" i="0" u="none" strike="noStrike" kern="1200" cap="none" spc="0" normalizeH="0" baseline="0" noProof="0" dirty="0">
                <a:ln>
                  <a:noFill/>
                </a:ln>
                <a:solidFill>
                  <a:schemeClr val="bg1"/>
                </a:solidFill>
                <a:effectLst/>
                <a:uLnTx/>
                <a:uFillTx/>
                <a:latin typeface="Montserrat Light"/>
                <a:ea typeface="+mn-ea"/>
                <a:cs typeface="+mn-cs"/>
              </a:rPr>
              <a:t>Yr Amgylchedd</a:t>
            </a:r>
          </a:p>
          <a:p>
            <a:pPr marL="342900" marR="0" lvl="0" indent="-342900" algn="l" defTabSz="914400" rtl="0" eaLnBrk="1" fontAlgn="auto" latinLnBrk="0" hangingPunct="1">
              <a:lnSpc>
                <a:spcPct val="110000"/>
              </a:lnSpc>
              <a:spcBef>
                <a:spcPts val="600"/>
              </a:spcBef>
              <a:spcAft>
                <a:spcPts val="600"/>
              </a:spcAft>
              <a:buClrTx/>
              <a:buSzTx/>
              <a:buFont typeface="Wingdings" panose="05000000000000000000" pitchFamily="2" charset="2"/>
              <a:buChar char="q"/>
              <a:tabLst/>
              <a:defRPr/>
            </a:pPr>
            <a:r>
              <a:rPr kumimoji="0" lang="en-GB" sz="2200" b="0" i="0" u="none" strike="noStrike" kern="1200" cap="none" spc="0" normalizeH="0" baseline="0" noProof="0" dirty="0">
                <a:ln>
                  <a:noFill/>
                </a:ln>
                <a:solidFill>
                  <a:schemeClr val="bg1"/>
                </a:solidFill>
                <a:effectLst/>
                <a:uLnTx/>
                <a:uFillTx/>
                <a:latin typeface="Montserrat Light"/>
                <a:ea typeface="+mn-ea"/>
                <a:cs typeface="+mn-cs"/>
              </a:rPr>
              <a:t>Tai</a:t>
            </a:r>
          </a:p>
          <a:p>
            <a:pPr marL="342900" marR="0" lvl="0" indent="-342900" algn="l" defTabSz="914400" rtl="0" eaLnBrk="1" fontAlgn="auto" latinLnBrk="0" hangingPunct="1">
              <a:lnSpc>
                <a:spcPct val="110000"/>
              </a:lnSpc>
              <a:spcBef>
                <a:spcPts val="600"/>
              </a:spcBef>
              <a:spcAft>
                <a:spcPts val="600"/>
              </a:spcAft>
              <a:buClrTx/>
              <a:buSzTx/>
              <a:buFont typeface="Wingdings" panose="05000000000000000000" pitchFamily="2" charset="2"/>
              <a:buChar char="q"/>
              <a:tabLst/>
              <a:defRPr/>
            </a:pPr>
            <a:r>
              <a:rPr kumimoji="0" lang="en-GB" sz="2200" b="0" i="0" u="none" strike="noStrike" kern="1200" cap="none" spc="0" normalizeH="0" baseline="0" noProof="0" dirty="0" err="1">
                <a:ln>
                  <a:noFill/>
                </a:ln>
                <a:solidFill>
                  <a:schemeClr val="bg1"/>
                </a:solidFill>
                <a:effectLst/>
                <a:uLnTx/>
                <a:uFillTx/>
                <a:latin typeface="Montserrat Light"/>
                <a:ea typeface="+mn-ea"/>
                <a:cs typeface="+mn-cs"/>
              </a:rPr>
              <a:t>Gwasanaethau</a:t>
            </a:r>
            <a:r>
              <a:rPr kumimoji="0" lang="en-GB" sz="2200" b="0" i="0" u="none" strike="noStrike" kern="1200" cap="none" spc="0" normalizeH="0" baseline="0" noProof="0" dirty="0">
                <a:ln>
                  <a:noFill/>
                </a:ln>
                <a:solidFill>
                  <a:schemeClr val="bg1"/>
                </a:solidFill>
                <a:effectLst/>
                <a:uLnTx/>
                <a:uFillTx/>
                <a:latin typeface="Montserrat Light"/>
                <a:ea typeface="+mn-ea"/>
                <a:cs typeface="+mn-cs"/>
              </a:rPr>
              <a:t> Iechyd </a:t>
            </a:r>
            <a:r>
              <a:rPr kumimoji="0" lang="en-GB" sz="2200" b="0" i="0" u="none" strike="noStrike" kern="1200" cap="none" spc="0" normalizeH="0" baseline="0" noProof="0" dirty="0" err="1">
                <a:ln>
                  <a:noFill/>
                </a:ln>
                <a:solidFill>
                  <a:schemeClr val="bg1"/>
                </a:solidFill>
                <a:effectLst/>
                <a:uLnTx/>
                <a:uFillTx/>
                <a:latin typeface="Montserrat Light"/>
                <a:ea typeface="+mn-ea"/>
                <a:cs typeface="+mn-cs"/>
              </a:rPr>
              <a:t>Meddwl</a:t>
            </a:r>
            <a:endParaRPr kumimoji="0" lang="en-GB" sz="2200" b="0" i="0" u="none" strike="noStrike" kern="1200" cap="none" spc="0" normalizeH="0" baseline="0" noProof="0" dirty="0">
              <a:ln>
                <a:noFill/>
              </a:ln>
              <a:solidFill>
                <a:schemeClr val="bg1"/>
              </a:solidFill>
              <a:effectLst/>
              <a:uLnTx/>
              <a:uFillTx/>
              <a:latin typeface="Montserrat Light"/>
              <a:ea typeface="+mn-ea"/>
              <a:cs typeface="+mn-cs"/>
            </a:endParaRPr>
          </a:p>
          <a:p>
            <a:pPr marL="342900" marR="0" lvl="0" indent="-342900" algn="l" defTabSz="914400" rtl="0" eaLnBrk="1" fontAlgn="auto" latinLnBrk="0" hangingPunct="1">
              <a:lnSpc>
                <a:spcPct val="110000"/>
              </a:lnSpc>
              <a:spcBef>
                <a:spcPts val="600"/>
              </a:spcBef>
              <a:spcAft>
                <a:spcPts val="600"/>
              </a:spcAft>
              <a:buClrTx/>
              <a:buSzTx/>
              <a:buFont typeface="Wingdings" panose="05000000000000000000" pitchFamily="2" charset="2"/>
              <a:buChar char="q"/>
              <a:tabLst/>
              <a:defRPr/>
            </a:pPr>
            <a:r>
              <a:rPr kumimoji="0" lang="en-GB" sz="2200" b="0" i="0" u="none" strike="noStrike" kern="1200" cap="none" spc="0" normalizeH="0" baseline="0" noProof="0" dirty="0" err="1">
                <a:ln>
                  <a:noFill/>
                </a:ln>
                <a:solidFill>
                  <a:schemeClr val="bg1"/>
                </a:solidFill>
                <a:effectLst/>
                <a:uLnTx/>
                <a:uFillTx/>
                <a:latin typeface="Montserrat Light"/>
                <a:ea typeface="+mn-ea"/>
                <a:cs typeface="+mn-cs"/>
              </a:rPr>
              <a:t>Gofal</a:t>
            </a:r>
            <a:r>
              <a:rPr kumimoji="0" lang="en-GB" sz="2200" b="0" i="0" u="none" strike="noStrike" kern="1200" cap="none" spc="0" normalizeH="0" baseline="0" noProof="0" dirty="0">
                <a:ln>
                  <a:noFill/>
                </a:ln>
                <a:solidFill>
                  <a:schemeClr val="bg1"/>
                </a:solidFill>
                <a:effectLst/>
                <a:uLnTx/>
                <a:uFillTx/>
                <a:latin typeface="Montserrat Light"/>
                <a:ea typeface="+mn-ea"/>
                <a:cs typeface="+mn-cs"/>
              </a:rPr>
              <a:t> Iechyd</a:t>
            </a:r>
          </a:p>
          <a:p>
            <a:pPr marL="342900" marR="0" lvl="0" indent="-342900" algn="l" defTabSz="914400" rtl="0" eaLnBrk="1" fontAlgn="auto" latinLnBrk="0" hangingPunct="1">
              <a:lnSpc>
                <a:spcPct val="110000"/>
              </a:lnSpc>
              <a:spcBef>
                <a:spcPts val="600"/>
              </a:spcBef>
              <a:spcAft>
                <a:spcPts val="600"/>
              </a:spcAft>
              <a:buClrTx/>
              <a:buSzTx/>
              <a:buFont typeface="Wingdings" panose="05000000000000000000" pitchFamily="2" charset="2"/>
              <a:buChar char="q"/>
              <a:tabLst/>
              <a:defRPr/>
            </a:pPr>
            <a:r>
              <a:rPr kumimoji="0" lang="en-GB" sz="2200" b="0" i="0" u="none" strike="noStrike" kern="1200" cap="none" spc="0" normalizeH="0" baseline="0" noProof="0" dirty="0" err="1">
                <a:ln>
                  <a:noFill/>
                </a:ln>
                <a:solidFill>
                  <a:schemeClr val="bg1"/>
                </a:solidFill>
                <a:effectLst/>
                <a:uLnTx/>
                <a:uFillTx/>
                <a:latin typeface="Montserrat Light"/>
                <a:ea typeface="+mn-ea"/>
                <a:cs typeface="+mn-cs"/>
              </a:rPr>
              <a:t>D</a:t>
            </a:r>
            <a:r>
              <a:rPr kumimoji="0" lang="en-GB" sz="2200" b="0" i="0" u="none" strike="noStrike" kern="1200" cap="none" spc="0" normalizeH="0" baseline="0" noProof="0" dirty="0" err="1">
                <a:ln>
                  <a:noFill/>
                </a:ln>
                <a:solidFill>
                  <a:schemeClr val="bg1"/>
                </a:solidFill>
                <a:effectLst/>
                <a:uLnTx/>
                <a:uFillTx/>
                <a:latin typeface="Montserrat Light" panose="00000400000000000000" pitchFamily="2" charset="0"/>
                <a:ea typeface="+mn-ea"/>
                <a:cs typeface="+mn-cs"/>
              </a:rPr>
              <a:t>ŵr</a:t>
            </a:r>
            <a:endParaRPr kumimoji="0" lang="en-GB" sz="2200" b="0" i="0" u="none" strike="noStrike" kern="1200" cap="none" spc="0" normalizeH="0" baseline="0" noProof="0" dirty="0">
              <a:ln>
                <a:noFill/>
              </a:ln>
              <a:solidFill>
                <a:schemeClr val="bg1"/>
              </a:solidFill>
              <a:effectLst/>
              <a:uLnTx/>
              <a:uFillTx/>
              <a:latin typeface="Montserrat Light" panose="00000400000000000000" pitchFamily="2" charset="0"/>
              <a:ea typeface="+mn-ea"/>
              <a:cs typeface="+mn-cs"/>
            </a:endParaRPr>
          </a:p>
          <a:p>
            <a:pPr marL="342900" marR="0" lvl="0" indent="-342900" algn="l" defTabSz="914400" rtl="0" eaLnBrk="1" fontAlgn="auto" latinLnBrk="0" hangingPunct="1">
              <a:lnSpc>
                <a:spcPct val="110000"/>
              </a:lnSpc>
              <a:spcBef>
                <a:spcPts val="600"/>
              </a:spcBef>
              <a:spcAft>
                <a:spcPts val="600"/>
              </a:spcAft>
              <a:buClrTx/>
              <a:buSzTx/>
              <a:buFont typeface="Wingdings" panose="05000000000000000000" pitchFamily="2" charset="2"/>
              <a:buChar char="q"/>
              <a:tabLst/>
              <a:defRPr/>
            </a:pPr>
            <a:r>
              <a:rPr kumimoji="0" lang="en-GB" sz="2200" b="0" i="0" u="none" strike="noStrike" kern="1200" cap="none" spc="0" normalizeH="0" baseline="0" noProof="0" dirty="0" err="1">
                <a:ln>
                  <a:noFill/>
                </a:ln>
                <a:solidFill>
                  <a:schemeClr val="bg1"/>
                </a:solidFill>
                <a:effectLst/>
                <a:uLnTx/>
                <a:uFillTx/>
                <a:latin typeface="Montserrat Light" panose="00000400000000000000" pitchFamily="2" charset="0"/>
                <a:ea typeface="+mn-ea"/>
                <a:cs typeface="+mn-cs"/>
              </a:rPr>
              <a:t>Cydraddoldeb</a:t>
            </a:r>
            <a:endParaRPr kumimoji="0" lang="en-GB" sz="2200" b="0" i="0" u="none" strike="noStrike" kern="1200" cap="none" spc="0" normalizeH="0" baseline="0" noProof="0" dirty="0">
              <a:ln>
                <a:noFill/>
              </a:ln>
              <a:solidFill>
                <a:schemeClr val="bg1"/>
              </a:solidFill>
              <a:effectLst/>
              <a:uLnTx/>
              <a:uFillTx/>
              <a:latin typeface="Montserrat Light" panose="00000400000000000000" pitchFamily="2" charset="0"/>
              <a:ea typeface="+mn-ea"/>
              <a:cs typeface="+mn-cs"/>
            </a:endParaRPr>
          </a:p>
          <a:p>
            <a:pPr marL="342900" marR="0" lvl="0" indent="-342900" algn="l" defTabSz="914400" rtl="0" eaLnBrk="1" fontAlgn="auto" latinLnBrk="0" hangingPunct="1">
              <a:lnSpc>
                <a:spcPct val="110000"/>
              </a:lnSpc>
              <a:spcBef>
                <a:spcPts val="600"/>
              </a:spcBef>
              <a:spcAft>
                <a:spcPts val="600"/>
              </a:spcAft>
              <a:buClrTx/>
              <a:buSzTx/>
              <a:buFont typeface="Wingdings" panose="05000000000000000000" pitchFamily="2" charset="2"/>
              <a:buChar char="q"/>
              <a:tabLst/>
              <a:defRPr/>
            </a:pPr>
            <a:endParaRPr kumimoji="0" lang="en-GB" sz="2000" b="0" i="0" u="none" strike="noStrike" kern="1200" cap="none" spc="0" normalizeH="0" baseline="0" noProof="0" dirty="0">
              <a:ln>
                <a:noFill/>
              </a:ln>
              <a:solidFill>
                <a:schemeClr val="bg1"/>
              </a:solidFill>
              <a:effectLst/>
              <a:uLnTx/>
              <a:uFillTx/>
              <a:latin typeface="Montserrat Light"/>
              <a:ea typeface="+mn-ea"/>
              <a:cs typeface="+mn-cs"/>
            </a:endParaRPr>
          </a:p>
          <a:p>
            <a:endParaRPr lang="en-GB" dirty="0"/>
          </a:p>
        </p:txBody>
      </p:sp>
      <p:sp>
        <p:nvSpPr>
          <p:cNvPr id="9" name="Text Placeholder 2">
            <a:extLst>
              <a:ext uri="{FF2B5EF4-FFF2-40B4-BE49-F238E27FC236}">
                <a16:creationId xmlns:a16="http://schemas.microsoft.com/office/drawing/2014/main" id="{473334A2-E5B5-ACD4-0B74-2803D5C00A1C}"/>
              </a:ext>
            </a:extLst>
          </p:cNvPr>
          <p:cNvSpPr txBox="1">
            <a:spLocks/>
          </p:cNvSpPr>
          <p:nvPr/>
        </p:nvSpPr>
        <p:spPr>
          <a:xfrm>
            <a:off x="2824111" y="1815036"/>
            <a:ext cx="3460555" cy="4090416"/>
          </a:xfrm>
          <a:prstGeom prst="rect">
            <a:avLst/>
          </a:prstGeom>
        </p:spPr>
        <p:txBody>
          <a:bodyPr lIns="0" tIns="0" rIns="0" bIns="0" anchor="t" anchorCtr="0"/>
          <a:lstStyle>
            <a:lvl1pPr marL="0" indent="0" algn="l" defTabSz="914400" rtl="0" eaLnBrk="1" latinLnBrk="0" hangingPunct="1">
              <a:lnSpc>
                <a:spcPct val="120000"/>
              </a:lnSpc>
              <a:spcBef>
                <a:spcPts val="0"/>
              </a:spcBef>
              <a:buFont typeface="Arial" panose="020B0604020202020204" pitchFamily="34" charset="0"/>
              <a:buNone/>
              <a:defRPr sz="2000" kern="1200">
                <a:solidFill>
                  <a:srgbClr val="FFFFFF"/>
                </a:solidFill>
                <a:latin typeface="+mn-lt"/>
                <a:ea typeface="+mn-ea"/>
                <a:cs typeface="+mn-cs"/>
              </a:defRPr>
            </a:lvl1pPr>
            <a:lvl2pPr marL="742950" indent="-285750" algn="l" defTabSz="914400" rtl="0" eaLnBrk="1" latinLnBrk="0" hangingPunct="1">
              <a:lnSpc>
                <a:spcPct val="120000"/>
              </a:lnSpc>
              <a:spcBef>
                <a:spcPts val="0"/>
              </a:spcBef>
              <a:buFont typeface="Wingdings" panose="05000000000000000000" pitchFamily="2" charset="2"/>
              <a:buChar char="§"/>
              <a:defRPr sz="2000" kern="1200">
                <a:solidFill>
                  <a:srgbClr val="FFFFFF"/>
                </a:solidFill>
                <a:latin typeface="+mn-lt"/>
                <a:ea typeface="+mn-ea"/>
                <a:cs typeface="+mn-cs"/>
              </a:defRPr>
            </a:lvl2pPr>
            <a:lvl3pPr marL="1200150" indent="-285750" algn="l" defTabSz="914400" rtl="0" eaLnBrk="1" latinLnBrk="0" hangingPunct="1">
              <a:lnSpc>
                <a:spcPct val="120000"/>
              </a:lnSpc>
              <a:spcBef>
                <a:spcPts val="0"/>
              </a:spcBef>
              <a:buFont typeface="Wingdings" panose="05000000000000000000" pitchFamily="2" charset="2"/>
              <a:buChar char="§"/>
              <a:defRPr sz="2000" kern="1200">
                <a:solidFill>
                  <a:srgbClr val="FFFFFF"/>
                </a:solidFill>
                <a:latin typeface="+mn-lt"/>
                <a:ea typeface="+mn-ea"/>
                <a:cs typeface="+mn-cs"/>
              </a:defRPr>
            </a:lvl3pPr>
            <a:lvl4pPr marL="1657350" indent="-285750" algn="l" defTabSz="914400" rtl="0" eaLnBrk="1" latinLnBrk="0" hangingPunct="1">
              <a:lnSpc>
                <a:spcPct val="120000"/>
              </a:lnSpc>
              <a:spcBef>
                <a:spcPts val="0"/>
              </a:spcBef>
              <a:buFont typeface="Wingdings" panose="05000000000000000000" pitchFamily="2" charset="2"/>
              <a:buChar char="§"/>
              <a:defRPr sz="2000" kern="1200">
                <a:solidFill>
                  <a:srgbClr val="FFFFFF"/>
                </a:solidFill>
                <a:latin typeface="+mn-lt"/>
                <a:ea typeface="+mn-ea"/>
                <a:cs typeface="+mn-cs"/>
              </a:defRPr>
            </a:lvl4pPr>
            <a:lvl5pPr marL="2114550" indent="-285750" algn="l" defTabSz="914400" rtl="0" eaLnBrk="1" latinLnBrk="0" hangingPunct="1">
              <a:lnSpc>
                <a:spcPct val="120000"/>
              </a:lnSpc>
              <a:spcBef>
                <a:spcPts val="0"/>
              </a:spcBef>
              <a:buFont typeface="Wingdings" panose="05000000000000000000" pitchFamily="2" charset="2"/>
              <a:buChar char="§"/>
              <a:defRPr sz="20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buFont typeface="Wingdings" panose="05000000000000000000" pitchFamily="2" charset="2"/>
              <a:buChar char="q"/>
              <a:defRPr/>
            </a:pPr>
            <a:r>
              <a:rPr lang="en-GB" sz="2200" dirty="0" err="1">
                <a:solidFill>
                  <a:schemeClr val="bg1"/>
                </a:solidFill>
                <a:latin typeface="Montserrat Light"/>
              </a:rPr>
              <a:t>Bwyd</a:t>
            </a:r>
            <a:endParaRPr lang="en-GB" sz="2200" dirty="0">
              <a:solidFill>
                <a:schemeClr val="bg1"/>
              </a:solidFill>
              <a:latin typeface="Montserrat Light"/>
            </a:endParaRPr>
          </a:p>
          <a:p>
            <a:pPr marL="342900" indent="-342900">
              <a:lnSpc>
                <a:spcPct val="150000"/>
              </a:lnSpc>
              <a:buFont typeface="Wingdings" panose="05000000000000000000" pitchFamily="2" charset="2"/>
              <a:buChar char="q"/>
              <a:defRPr/>
            </a:pPr>
            <a:r>
              <a:rPr lang="en-GB" sz="2200" dirty="0" err="1">
                <a:solidFill>
                  <a:schemeClr val="bg1"/>
                </a:solidFill>
                <a:latin typeface="Montserrat Light"/>
              </a:rPr>
              <a:t>Henebion</a:t>
            </a:r>
            <a:endParaRPr lang="en-GB" sz="2200" dirty="0">
              <a:solidFill>
                <a:schemeClr val="bg1"/>
              </a:solidFill>
              <a:latin typeface="Montserrat Light"/>
            </a:endParaRPr>
          </a:p>
          <a:p>
            <a:pPr marL="342900" indent="-342900">
              <a:lnSpc>
                <a:spcPct val="150000"/>
              </a:lnSpc>
              <a:buFont typeface="Wingdings" panose="05000000000000000000" pitchFamily="2" charset="2"/>
              <a:buChar char="q"/>
              <a:defRPr/>
            </a:pPr>
            <a:r>
              <a:rPr lang="en-GB" sz="2200" dirty="0" err="1">
                <a:solidFill>
                  <a:schemeClr val="bg1"/>
                </a:solidFill>
                <a:latin typeface="Montserrat Light"/>
              </a:rPr>
              <a:t>Twristiaeth</a:t>
            </a:r>
            <a:endParaRPr lang="en-GB" sz="2200" dirty="0">
              <a:solidFill>
                <a:schemeClr val="bg1"/>
              </a:solidFill>
              <a:latin typeface="Montserrat Light"/>
            </a:endParaRPr>
          </a:p>
          <a:p>
            <a:pPr marL="342900" indent="-342900">
              <a:lnSpc>
                <a:spcPct val="150000"/>
              </a:lnSpc>
              <a:buFont typeface="Wingdings" panose="05000000000000000000" pitchFamily="2" charset="2"/>
              <a:buChar char="q"/>
              <a:defRPr/>
            </a:pPr>
            <a:r>
              <a:rPr lang="en-GB" sz="2200" dirty="0" err="1">
                <a:solidFill>
                  <a:schemeClr val="bg1"/>
                </a:solidFill>
                <a:latin typeface="Montserrat Light"/>
              </a:rPr>
              <a:t>Addysg</a:t>
            </a:r>
            <a:endParaRPr lang="en-GB" sz="2200" dirty="0">
              <a:solidFill>
                <a:schemeClr val="bg1"/>
              </a:solidFill>
              <a:latin typeface="Montserrat Light"/>
            </a:endParaRPr>
          </a:p>
          <a:p>
            <a:pPr marL="342900" indent="-342900">
              <a:lnSpc>
                <a:spcPct val="150000"/>
              </a:lnSpc>
              <a:buFont typeface="Wingdings" panose="05000000000000000000" pitchFamily="2" charset="2"/>
              <a:buChar char="q"/>
              <a:defRPr/>
            </a:pPr>
            <a:r>
              <a:rPr lang="en-GB" sz="2200" dirty="0" err="1">
                <a:solidFill>
                  <a:schemeClr val="bg1"/>
                </a:solidFill>
                <a:latin typeface="Montserrat Light"/>
              </a:rPr>
              <a:t>Amaeth</a:t>
            </a:r>
            <a:endParaRPr lang="en-GB" sz="2200" dirty="0">
              <a:solidFill>
                <a:schemeClr val="bg1"/>
              </a:solidFill>
              <a:latin typeface="Montserrat Light"/>
            </a:endParaRPr>
          </a:p>
          <a:p>
            <a:pPr marL="342900" indent="-342900">
              <a:lnSpc>
                <a:spcPct val="110000"/>
              </a:lnSpc>
              <a:spcBef>
                <a:spcPts val="600"/>
              </a:spcBef>
              <a:spcAft>
                <a:spcPts val="600"/>
              </a:spcAft>
              <a:buFont typeface="Wingdings" panose="05000000000000000000" pitchFamily="2" charset="2"/>
              <a:buChar char="q"/>
              <a:defRPr/>
            </a:pPr>
            <a:r>
              <a:rPr lang="en-GB" sz="2200" dirty="0" err="1">
                <a:solidFill>
                  <a:schemeClr val="bg1"/>
                </a:solidFill>
                <a:latin typeface="Montserrat Light"/>
              </a:rPr>
              <a:t>Gwasanaethau</a:t>
            </a:r>
            <a:r>
              <a:rPr lang="en-GB" sz="2200" dirty="0">
                <a:solidFill>
                  <a:schemeClr val="bg1"/>
                </a:solidFill>
                <a:latin typeface="Montserrat Light"/>
              </a:rPr>
              <a:t> Tân ac </a:t>
            </a:r>
            <a:r>
              <a:rPr lang="en-GB" sz="2200" dirty="0" err="1">
                <a:solidFill>
                  <a:schemeClr val="bg1"/>
                </a:solidFill>
                <a:latin typeface="Montserrat Light"/>
              </a:rPr>
              <a:t>Achub</a:t>
            </a:r>
            <a:endParaRPr lang="en-GB" sz="2200" dirty="0">
              <a:solidFill>
                <a:schemeClr val="bg1"/>
              </a:solidFill>
              <a:latin typeface="Montserrat Light"/>
            </a:endParaRPr>
          </a:p>
          <a:p>
            <a:pPr marL="342900" indent="-342900">
              <a:lnSpc>
                <a:spcPct val="110000"/>
              </a:lnSpc>
              <a:spcBef>
                <a:spcPts val="600"/>
              </a:spcBef>
              <a:spcAft>
                <a:spcPts val="600"/>
              </a:spcAft>
              <a:buFont typeface="Wingdings" panose="05000000000000000000" pitchFamily="2" charset="2"/>
              <a:buChar char="q"/>
              <a:defRPr/>
            </a:pPr>
            <a:r>
              <a:rPr lang="en-GB" sz="2200" dirty="0" err="1">
                <a:solidFill>
                  <a:schemeClr val="bg1"/>
                </a:solidFill>
                <a:latin typeface="Montserrat Light"/>
              </a:rPr>
              <a:t>Chwaraeon</a:t>
            </a:r>
            <a:r>
              <a:rPr lang="en-GB" sz="2200" dirty="0">
                <a:solidFill>
                  <a:schemeClr val="bg1"/>
                </a:solidFill>
                <a:latin typeface="Montserrat Light"/>
              </a:rPr>
              <a:t> a </a:t>
            </a:r>
            <a:r>
              <a:rPr lang="en-GB" sz="2200" dirty="0" err="1">
                <a:solidFill>
                  <a:schemeClr val="bg1"/>
                </a:solidFill>
                <a:latin typeface="Montserrat Light"/>
              </a:rPr>
              <a:t>Hamdden</a:t>
            </a:r>
            <a:endParaRPr lang="en-GB" sz="2200" dirty="0">
              <a:solidFill>
                <a:schemeClr val="bg1"/>
              </a:solidFill>
              <a:latin typeface="Montserrat Light"/>
            </a:endParaRPr>
          </a:p>
          <a:p>
            <a:pPr marL="342900" indent="-342900">
              <a:lnSpc>
                <a:spcPct val="110000"/>
              </a:lnSpc>
              <a:spcBef>
                <a:spcPts val="600"/>
              </a:spcBef>
              <a:spcAft>
                <a:spcPts val="600"/>
              </a:spcAft>
              <a:buFont typeface="Wingdings" panose="05000000000000000000" pitchFamily="2" charset="2"/>
              <a:buChar char="q"/>
              <a:defRPr/>
            </a:pPr>
            <a:endParaRPr lang="en-GB" sz="2200" dirty="0">
              <a:solidFill>
                <a:srgbClr val="414042"/>
              </a:solidFill>
              <a:latin typeface="Montserrat Light"/>
            </a:endParaRPr>
          </a:p>
          <a:p>
            <a:pPr>
              <a:lnSpc>
                <a:spcPct val="150000"/>
              </a:lnSpc>
              <a:defRPr/>
            </a:pPr>
            <a:endParaRPr lang="en-GB" sz="2200" dirty="0">
              <a:solidFill>
                <a:srgbClr val="414042"/>
              </a:solidFill>
              <a:latin typeface="Montserrat Light"/>
            </a:endParaRPr>
          </a:p>
          <a:p>
            <a:pPr>
              <a:defRPr/>
            </a:pPr>
            <a:endParaRPr lang="en-GB" dirty="0">
              <a:latin typeface="Montserrat"/>
            </a:endParaRPr>
          </a:p>
        </p:txBody>
      </p:sp>
      <p:pic>
        <p:nvPicPr>
          <p:cNvPr id="15" name="Picture Placeholder 14" descr="A sign on a wall&#10;&#10;Description automatically generated">
            <a:extLst>
              <a:ext uri="{FF2B5EF4-FFF2-40B4-BE49-F238E27FC236}">
                <a16:creationId xmlns:a16="http://schemas.microsoft.com/office/drawing/2014/main" id="{501C5EAD-C464-2A84-12EB-BEC0890AC40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8406" r="18406"/>
          <a:stretch>
            <a:fillRect/>
          </a:stretch>
        </p:blipFill>
        <p:spPr/>
      </p:pic>
    </p:spTree>
    <p:extLst>
      <p:ext uri="{BB962C8B-B14F-4D97-AF65-F5344CB8AC3E}">
        <p14:creationId xmlns:p14="http://schemas.microsoft.com/office/powerpoint/2010/main" val="4233808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94DF6F-64C5-C71C-1F3A-0B045AD7FBF1}"/>
              </a:ext>
            </a:extLst>
          </p:cNvPr>
          <p:cNvSpPr>
            <a:spLocks noGrp="1"/>
          </p:cNvSpPr>
          <p:nvPr>
            <p:ph type="title"/>
          </p:nvPr>
        </p:nvSpPr>
        <p:spPr/>
        <p:txBody>
          <a:bodyPr/>
          <a:lstStyle/>
          <a:p>
            <a:r>
              <a:rPr lang="en-GB" dirty="0"/>
              <a:t>Sut </a:t>
            </a:r>
            <a:r>
              <a:rPr lang="en-GB" dirty="0" err="1"/>
              <a:t>gallwch</a:t>
            </a:r>
            <a:r>
              <a:rPr lang="en-GB" dirty="0"/>
              <a:t> chi </a:t>
            </a:r>
            <a:r>
              <a:rPr lang="en-GB" dirty="0" err="1"/>
              <a:t>gael</a:t>
            </a:r>
            <a:r>
              <a:rPr lang="en-GB" dirty="0"/>
              <a:t> </a:t>
            </a:r>
            <a:r>
              <a:rPr lang="en-GB" dirty="0" err="1"/>
              <a:t>eich</a:t>
            </a:r>
            <a:r>
              <a:rPr lang="en-GB" dirty="0"/>
              <a:t> </a:t>
            </a:r>
            <a:r>
              <a:rPr lang="en-GB" dirty="0" err="1"/>
              <a:t>llais</a:t>
            </a:r>
            <a:r>
              <a:rPr lang="en-GB" dirty="0"/>
              <a:t> </a:t>
            </a:r>
            <a:r>
              <a:rPr lang="en-GB" dirty="0" err="1"/>
              <a:t>yn</a:t>
            </a:r>
            <a:r>
              <a:rPr lang="en-GB" dirty="0"/>
              <a:t> y Senedd, y </a:t>
            </a:r>
            <a:r>
              <a:rPr lang="en-GB" dirty="0" err="1"/>
              <a:t>gymuned</a:t>
            </a:r>
            <a:r>
              <a:rPr lang="en-GB" dirty="0"/>
              <a:t> ac </a:t>
            </a:r>
            <a:r>
              <a:rPr lang="en-GB" dirty="0" err="1"/>
              <a:t>ysgol</a:t>
            </a:r>
            <a:r>
              <a:rPr lang="en-GB" dirty="0"/>
              <a:t>?</a:t>
            </a:r>
          </a:p>
        </p:txBody>
      </p:sp>
      <p:sp>
        <p:nvSpPr>
          <p:cNvPr id="5" name="Text Placeholder 4">
            <a:extLst>
              <a:ext uri="{FF2B5EF4-FFF2-40B4-BE49-F238E27FC236}">
                <a16:creationId xmlns:a16="http://schemas.microsoft.com/office/drawing/2014/main" id="{7728202A-7401-EBA1-15E4-F97FDE338B57}"/>
              </a:ext>
            </a:extLst>
          </p:cNvPr>
          <p:cNvSpPr>
            <a:spLocks noGrp="1"/>
          </p:cNvSpPr>
          <p:nvPr>
            <p:ph type="body" sz="quarter" idx="11"/>
          </p:nvPr>
        </p:nvSpPr>
        <p:spPr>
          <a:xfrm>
            <a:off x="282265" y="1873358"/>
            <a:ext cx="5670865" cy="4479589"/>
          </a:xfrm>
        </p:spPr>
        <p:txBody>
          <a:bodyPr/>
          <a:lstStyle/>
          <a:p>
            <a:pPr marL="285750" indent="-285750">
              <a:buFont typeface="Arial" panose="020B0604020202020204" pitchFamily="34" charset="0"/>
              <a:buChar char="•"/>
            </a:pPr>
            <a:r>
              <a:rPr lang="en-GB" sz="3200" dirty="0" err="1"/>
              <a:t>Deisebu</a:t>
            </a:r>
            <a:r>
              <a:rPr lang="en-GB" sz="3200" dirty="0"/>
              <a:t> </a:t>
            </a:r>
          </a:p>
          <a:p>
            <a:pPr marL="285750" indent="-285750">
              <a:buFont typeface="Arial" panose="020B0604020202020204" pitchFamily="34" charset="0"/>
              <a:buChar char="•"/>
            </a:pPr>
            <a:r>
              <a:rPr lang="en-GB" sz="3200" dirty="0" err="1"/>
              <a:t>Ebostio</a:t>
            </a:r>
            <a:r>
              <a:rPr lang="en-GB" sz="3200" dirty="0"/>
              <a:t> </a:t>
            </a:r>
            <a:r>
              <a:rPr lang="en-GB" sz="3200" dirty="0" err="1"/>
              <a:t>eich</a:t>
            </a:r>
            <a:r>
              <a:rPr lang="en-GB" sz="3200" dirty="0"/>
              <a:t> </a:t>
            </a:r>
            <a:r>
              <a:rPr lang="en-GB" sz="3200" dirty="0" err="1"/>
              <a:t>Aelodau</a:t>
            </a:r>
            <a:r>
              <a:rPr lang="en-GB" sz="3200" dirty="0"/>
              <a:t> o’r Senedd</a:t>
            </a:r>
          </a:p>
          <a:p>
            <a:pPr marL="285750" indent="-285750">
              <a:buFont typeface="Arial" panose="020B0604020202020204" pitchFamily="34" charset="0"/>
              <a:buChar char="•"/>
            </a:pPr>
            <a:r>
              <a:rPr lang="en-GB" sz="3200" dirty="0"/>
              <a:t>Senedd </a:t>
            </a:r>
            <a:r>
              <a:rPr lang="en-GB" sz="3200" dirty="0" err="1"/>
              <a:t>Ieuenctid</a:t>
            </a:r>
            <a:r>
              <a:rPr lang="en-GB" sz="3200" dirty="0"/>
              <a:t> Cymru</a:t>
            </a:r>
          </a:p>
          <a:p>
            <a:pPr marL="285750" indent="-285750">
              <a:buFont typeface="Arial" panose="020B0604020202020204" pitchFamily="34" charset="0"/>
              <a:buChar char="•"/>
            </a:pPr>
            <a:r>
              <a:rPr lang="en-GB" sz="3200" dirty="0" err="1"/>
              <a:t>Ymweld</a:t>
            </a:r>
            <a:r>
              <a:rPr lang="en-GB" sz="3200" dirty="0"/>
              <a:t> </a:t>
            </a:r>
            <a:r>
              <a:rPr lang="en-GB" sz="3200" dirty="0" err="1"/>
              <a:t>â’r</a:t>
            </a:r>
            <a:r>
              <a:rPr lang="en-GB" sz="3200" dirty="0"/>
              <a:t> Senedd</a:t>
            </a:r>
          </a:p>
          <a:p>
            <a:pPr marL="285750" indent="-285750">
              <a:buFont typeface="Arial" panose="020B0604020202020204" pitchFamily="34" charset="0"/>
              <a:buChar char="•"/>
            </a:pPr>
            <a:r>
              <a:rPr lang="en-GB" sz="3200" dirty="0" err="1"/>
              <a:t>Pleidleisio</a:t>
            </a:r>
            <a:r>
              <a:rPr lang="en-GB" sz="3200" dirty="0"/>
              <a:t> </a:t>
            </a:r>
          </a:p>
        </p:txBody>
      </p:sp>
      <p:sp>
        <p:nvSpPr>
          <p:cNvPr id="6" name="Text Placeholder 5">
            <a:extLst>
              <a:ext uri="{FF2B5EF4-FFF2-40B4-BE49-F238E27FC236}">
                <a16:creationId xmlns:a16="http://schemas.microsoft.com/office/drawing/2014/main" id="{61F111A3-B3BD-C89A-506A-94257FAB6CDF}"/>
              </a:ext>
            </a:extLst>
          </p:cNvPr>
          <p:cNvSpPr>
            <a:spLocks noGrp="1"/>
          </p:cNvSpPr>
          <p:nvPr>
            <p:ph type="body" sz="quarter" idx="12"/>
          </p:nvPr>
        </p:nvSpPr>
        <p:spPr/>
        <p:txBody>
          <a:bodyPr/>
          <a:lstStyle/>
          <a:p>
            <a:pPr marL="285750" indent="-285750">
              <a:buFont typeface="Arial" panose="020B0604020202020204" pitchFamily="34" charset="0"/>
              <a:buChar char="•"/>
            </a:pPr>
            <a:r>
              <a:rPr lang="en-GB" sz="2000" dirty="0" err="1"/>
              <a:t>Cyngor</a:t>
            </a:r>
            <a:r>
              <a:rPr lang="en-GB" sz="2000" dirty="0"/>
              <a:t> </a:t>
            </a:r>
            <a:r>
              <a:rPr lang="en-GB" sz="2000" dirty="0" err="1"/>
              <a:t>ysgol</a:t>
            </a:r>
            <a:endParaRPr lang="en-GB" sz="2000" dirty="0"/>
          </a:p>
          <a:p>
            <a:pPr marL="285750" indent="-285750">
              <a:buFont typeface="Arial" panose="020B0604020202020204" pitchFamily="34" charset="0"/>
              <a:buChar char="•"/>
            </a:pPr>
            <a:r>
              <a:rPr lang="en-GB" sz="2000" dirty="0"/>
              <a:t>Is-</a:t>
            </a:r>
            <a:r>
              <a:rPr lang="en-GB" sz="2000" dirty="0" err="1"/>
              <a:t>gynghorau</a:t>
            </a:r>
            <a:endParaRPr lang="en-GB" sz="2000" dirty="0"/>
          </a:p>
          <a:p>
            <a:pPr marL="285750" indent="-285750">
              <a:buFont typeface="Arial" panose="020B0604020202020204" pitchFamily="34" charset="0"/>
              <a:buChar char="•"/>
            </a:pPr>
            <a:r>
              <a:rPr lang="en-GB" sz="2000" dirty="0" err="1"/>
              <a:t>Ymgyrch</a:t>
            </a:r>
            <a:r>
              <a:rPr lang="en-GB" sz="2000" dirty="0"/>
              <a:t>/ </a:t>
            </a:r>
            <a:r>
              <a:rPr lang="en-GB" sz="2000" dirty="0" err="1"/>
              <a:t>etholiad</a:t>
            </a:r>
            <a:endParaRPr lang="en-GB" sz="2000" dirty="0"/>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err="1"/>
              <a:t>Cofiwch</a:t>
            </a:r>
            <a:r>
              <a:rPr lang="en-GB" sz="2000" dirty="0"/>
              <a:t> </a:t>
            </a:r>
            <a:r>
              <a:rPr lang="en-GB" sz="2000" dirty="0" err="1"/>
              <a:t>erthygl</a:t>
            </a:r>
            <a:r>
              <a:rPr lang="en-GB" sz="2000" dirty="0"/>
              <a:t> 12 o’r UNCRC (</a:t>
            </a:r>
            <a:r>
              <a:rPr lang="en-GB" sz="2000" dirty="0" err="1"/>
              <a:t>Hawliau’r</a:t>
            </a:r>
            <a:r>
              <a:rPr lang="en-GB" sz="2000" dirty="0"/>
              <a:t> </a:t>
            </a:r>
            <a:r>
              <a:rPr lang="en-GB" sz="2000" dirty="0" err="1"/>
              <a:t>plentyn</a:t>
            </a:r>
            <a:r>
              <a:rPr lang="en-GB" sz="2000" dirty="0"/>
              <a:t>/ person Ifanc):</a:t>
            </a:r>
          </a:p>
          <a:p>
            <a:pPr marL="285750" indent="-285750">
              <a:buFont typeface="Arial" panose="020B0604020202020204" pitchFamily="34" charset="0"/>
              <a:buChar char="•"/>
            </a:pPr>
            <a:r>
              <a:rPr lang="en-GB" sz="2000" dirty="0"/>
              <a:t>“ Mae </a:t>
            </a:r>
            <a:r>
              <a:rPr lang="en-GB" sz="2000" dirty="0" err="1"/>
              <a:t>gan</a:t>
            </a:r>
            <a:r>
              <a:rPr lang="en-GB" sz="2000" dirty="0"/>
              <a:t> </a:t>
            </a:r>
            <a:r>
              <a:rPr lang="en-GB" sz="2000" dirty="0" err="1"/>
              <a:t>blant</a:t>
            </a:r>
            <a:r>
              <a:rPr lang="en-GB" sz="2000" dirty="0"/>
              <a:t> a </a:t>
            </a:r>
            <a:r>
              <a:rPr lang="en-GB" sz="2000" dirty="0" err="1"/>
              <a:t>phobl</a:t>
            </a:r>
            <a:r>
              <a:rPr lang="en-GB" sz="2000" dirty="0"/>
              <a:t> Ifanc yr </a:t>
            </a:r>
            <a:r>
              <a:rPr lang="en-GB" sz="2000" dirty="0" err="1"/>
              <a:t>hawl</a:t>
            </a:r>
            <a:r>
              <a:rPr lang="en-GB" sz="2000" dirty="0"/>
              <a:t> </a:t>
            </a:r>
            <a:r>
              <a:rPr lang="en-GB" sz="2000" dirty="0" err="1"/>
              <a:t>i</a:t>
            </a:r>
            <a:r>
              <a:rPr lang="en-GB" sz="2000" dirty="0"/>
              <a:t> </a:t>
            </a:r>
            <a:r>
              <a:rPr lang="en-GB" sz="2000" dirty="0" err="1"/>
              <a:t>gael</a:t>
            </a:r>
            <a:r>
              <a:rPr lang="en-GB" sz="2000" dirty="0"/>
              <a:t> </a:t>
            </a:r>
            <a:r>
              <a:rPr lang="en-GB" sz="2000" dirty="0" err="1"/>
              <a:t>eu</a:t>
            </a:r>
            <a:r>
              <a:rPr lang="en-GB" sz="2000" dirty="0"/>
              <a:t> barn </a:t>
            </a:r>
            <a:r>
              <a:rPr lang="en-GB" sz="2000" dirty="0" err="1"/>
              <a:t>wedi</a:t>
            </a:r>
            <a:r>
              <a:rPr lang="en-GB" sz="2000" dirty="0"/>
              <a:t> ‘u </a:t>
            </a:r>
            <a:r>
              <a:rPr lang="en-GB" sz="2000" dirty="0" err="1"/>
              <a:t>clywed</a:t>
            </a:r>
            <a:r>
              <a:rPr lang="en-GB" sz="2000" dirty="0"/>
              <a:t>”</a:t>
            </a:r>
          </a:p>
        </p:txBody>
      </p:sp>
      <p:pic>
        <p:nvPicPr>
          <p:cNvPr id="3" name="Picture 2">
            <a:extLst>
              <a:ext uri="{FF2B5EF4-FFF2-40B4-BE49-F238E27FC236}">
                <a16:creationId xmlns:a16="http://schemas.microsoft.com/office/drawing/2014/main" id="{3C19980E-A9AB-E70D-38E3-E2B5F26A6099}"/>
              </a:ext>
            </a:extLst>
          </p:cNvPr>
          <p:cNvPicPr>
            <a:picLocks noChangeAspect="1"/>
          </p:cNvPicPr>
          <p:nvPr/>
        </p:nvPicPr>
        <p:blipFill rotWithShape="1">
          <a:blip r:embed="rId2"/>
          <a:srcRect l="18636" t="6328"/>
          <a:stretch/>
        </p:blipFill>
        <p:spPr>
          <a:xfrm>
            <a:off x="2408664" y="1986954"/>
            <a:ext cx="835768" cy="890389"/>
          </a:xfrm>
          <a:prstGeom prst="rect">
            <a:avLst/>
          </a:prstGeom>
        </p:spPr>
      </p:pic>
      <p:pic>
        <p:nvPicPr>
          <p:cNvPr id="8" name="Picture 7">
            <a:extLst>
              <a:ext uri="{FF2B5EF4-FFF2-40B4-BE49-F238E27FC236}">
                <a16:creationId xmlns:a16="http://schemas.microsoft.com/office/drawing/2014/main" id="{D717CBA7-3D07-BE0E-2D38-7B2CAE01A9FE}"/>
              </a:ext>
            </a:extLst>
          </p:cNvPr>
          <p:cNvPicPr>
            <a:picLocks noChangeAspect="1"/>
          </p:cNvPicPr>
          <p:nvPr/>
        </p:nvPicPr>
        <p:blipFill rotWithShape="1">
          <a:blip r:embed="rId3"/>
          <a:srcRect t="20154"/>
          <a:stretch/>
        </p:blipFill>
        <p:spPr>
          <a:xfrm>
            <a:off x="2349191" y="3429000"/>
            <a:ext cx="1262366" cy="769745"/>
          </a:xfrm>
          <a:prstGeom prst="rect">
            <a:avLst/>
          </a:prstGeom>
        </p:spPr>
      </p:pic>
      <p:pic>
        <p:nvPicPr>
          <p:cNvPr id="10" name="Picture 9">
            <a:extLst>
              <a:ext uri="{FF2B5EF4-FFF2-40B4-BE49-F238E27FC236}">
                <a16:creationId xmlns:a16="http://schemas.microsoft.com/office/drawing/2014/main" id="{14792E86-7E71-AF92-7C50-6CD25CF2E833}"/>
              </a:ext>
            </a:extLst>
          </p:cNvPr>
          <p:cNvPicPr>
            <a:picLocks noChangeAspect="1"/>
          </p:cNvPicPr>
          <p:nvPr/>
        </p:nvPicPr>
        <p:blipFill>
          <a:blip r:embed="rId4"/>
          <a:stretch>
            <a:fillRect/>
          </a:stretch>
        </p:blipFill>
        <p:spPr>
          <a:xfrm>
            <a:off x="2826548" y="5434777"/>
            <a:ext cx="1132427" cy="843297"/>
          </a:xfrm>
          <a:prstGeom prst="rect">
            <a:avLst/>
          </a:prstGeom>
        </p:spPr>
      </p:pic>
    </p:spTree>
    <p:extLst>
      <p:ext uri="{BB962C8B-B14F-4D97-AF65-F5344CB8AC3E}">
        <p14:creationId xmlns:p14="http://schemas.microsoft.com/office/powerpoint/2010/main" val="751381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84BA1-E260-D75C-4836-2E00FA5A34CC}"/>
              </a:ext>
            </a:extLst>
          </p:cNvPr>
          <p:cNvSpPr>
            <a:spLocks noGrp="1"/>
          </p:cNvSpPr>
          <p:nvPr>
            <p:ph type="title"/>
          </p:nvPr>
        </p:nvSpPr>
        <p:spPr/>
        <p:txBody>
          <a:bodyPr/>
          <a:lstStyle/>
          <a:p>
            <a:r>
              <a:rPr lang="en-GB" dirty="0" err="1"/>
              <a:t>Trafodaeth</a:t>
            </a:r>
            <a:r>
              <a:rPr lang="en-GB" dirty="0"/>
              <a:t> </a:t>
            </a:r>
          </a:p>
        </p:txBody>
      </p:sp>
      <p:sp>
        <p:nvSpPr>
          <p:cNvPr id="3" name="Text Placeholder 2">
            <a:extLst>
              <a:ext uri="{FF2B5EF4-FFF2-40B4-BE49-F238E27FC236}">
                <a16:creationId xmlns:a16="http://schemas.microsoft.com/office/drawing/2014/main" id="{73CBE38C-F52C-A64E-C072-066F7B42E4B8}"/>
              </a:ext>
            </a:extLst>
          </p:cNvPr>
          <p:cNvSpPr>
            <a:spLocks noGrp="1"/>
          </p:cNvSpPr>
          <p:nvPr>
            <p:ph type="body" sz="quarter" idx="14"/>
          </p:nvPr>
        </p:nvSpPr>
        <p:spPr/>
        <p:txBody>
          <a:bodyPr/>
          <a:lstStyle/>
          <a:p>
            <a:r>
              <a:rPr lang="en-GB" dirty="0" err="1"/>
              <a:t>Cadeirydd</a:t>
            </a:r>
            <a:r>
              <a:rPr lang="en-GB" dirty="0"/>
              <a:t> </a:t>
            </a:r>
            <a:r>
              <a:rPr lang="en-GB" dirty="0" err="1"/>
              <a:t>i</a:t>
            </a:r>
            <a:r>
              <a:rPr lang="en-GB" dirty="0"/>
              <a:t> </a:t>
            </a:r>
            <a:r>
              <a:rPr lang="en-GB" dirty="0" err="1"/>
              <a:t>arwain</a:t>
            </a:r>
            <a:r>
              <a:rPr lang="en-GB" dirty="0"/>
              <a:t> </a:t>
            </a:r>
            <a:r>
              <a:rPr lang="en-GB" dirty="0" err="1"/>
              <a:t>crynhoad</a:t>
            </a:r>
            <a:r>
              <a:rPr lang="en-GB" dirty="0"/>
              <a:t> o’r </a:t>
            </a:r>
            <a:r>
              <a:rPr lang="en-GB" dirty="0" err="1"/>
              <a:t>sesiwn</a:t>
            </a:r>
            <a:r>
              <a:rPr lang="en-GB" dirty="0"/>
              <a:t> a </a:t>
            </a:r>
            <a:r>
              <a:rPr lang="en-GB" dirty="0" err="1"/>
              <a:t>rhoi</a:t>
            </a:r>
            <a:r>
              <a:rPr lang="en-GB" dirty="0"/>
              <a:t> </a:t>
            </a:r>
            <a:r>
              <a:rPr lang="en-GB" dirty="0" err="1"/>
              <a:t>cyfle</a:t>
            </a:r>
            <a:r>
              <a:rPr lang="en-GB" dirty="0"/>
              <a:t> </a:t>
            </a:r>
            <a:r>
              <a:rPr lang="en-GB" dirty="0" err="1"/>
              <a:t>i</a:t>
            </a:r>
            <a:r>
              <a:rPr lang="en-GB" dirty="0"/>
              <a:t> </a:t>
            </a:r>
            <a:r>
              <a:rPr lang="en-GB" dirty="0" err="1"/>
              <a:t>bawb</a:t>
            </a:r>
            <a:r>
              <a:rPr lang="en-GB" dirty="0"/>
              <a:t> </a:t>
            </a:r>
            <a:r>
              <a:rPr lang="en-GB" dirty="0" err="1"/>
              <a:t>grybwyll</a:t>
            </a:r>
            <a:r>
              <a:rPr lang="en-GB" dirty="0"/>
              <a:t> </a:t>
            </a:r>
            <a:r>
              <a:rPr lang="en-GB" dirty="0" err="1"/>
              <a:t>unrhyw</a:t>
            </a:r>
            <a:r>
              <a:rPr lang="en-GB" dirty="0"/>
              <a:t> </a:t>
            </a:r>
            <a:r>
              <a:rPr lang="en-GB" dirty="0" err="1"/>
              <a:t>fater</a:t>
            </a:r>
            <a:r>
              <a:rPr lang="en-GB" dirty="0"/>
              <a:t> </a:t>
            </a:r>
            <a:r>
              <a:rPr lang="en-GB" dirty="0" err="1"/>
              <a:t>arall</a:t>
            </a:r>
            <a:r>
              <a:rPr lang="en-GB"/>
              <a:t>.</a:t>
            </a:r>
            <a:endParaRPr lang="en-GB" dirty="0"/>
          </a:p>
        </p:txBody>
      </p:sp>
      <p:pic>
        <p:nvPicPr>
          <p:cNvPr id="11" name="Picture Placeholder 10" descr="A group of people standing around a table&#10;&#10;Description automatically generated">
            <a:extLst>
              <a:ext uri="{FF2B5EF4-FFF2-40B4-BE49-F238E27FC236}">
                <a16:creationId xmlns:a16="http://schemas.microsoft.com/office/drawing/2014/main" id="{59CB3822-B98A-C65A-F915-522984682D6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8347" r="18347"/>
          <a:stretch>
            <a:fillRect/>
          </a:stretch>
        </p:blipFill>
        <p:spPr/>
      </p:pic>
    </p:spTree>
    <p:extLst>
      <p:ext uri="{BB962C8B-B14F-4D97-AF65-F5344CB8AC3E}">
        <p14:creationId xmlns:p14="http://schemas.microsoft.com/office/powerpoint/2010/main" val="1593157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F162582-099C-4D01-6DCF-8421AD2AA15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5232" b="-25232"/>
          <a:stretch/>
        </p:blipFill>
        <p:spPr>
          <a:xfrm>
            <a:off x="5860356" y="188640"/>
            <a:ext cx="6340050" cy="6677672"/>
          </a:xfrm>
        </p:spPr>
      </p:pic>
      <p:sp>
        <p:nvSpPr>
          <p:cNvPr id="3" name="Title 2">
            <a:extLst>
              <a:ext uri="{FF2B5EF4-FFF2-40B4-BE49-F238E27FC236}">
                <a16:creationId xmlns:a16="http://schemas.microsoft.com/office/drawing/2014/main" id="{AD433ECB-70C9-E550-E752-27B351B106AC}"/>
              </a:ext>
            </a:extLst>
          </p:cNvPr>
          <p:cNvSpPr>
            <a:spLocks noGrp="1"/>
          </p:cNvSpPr>
          <p:nvPr>
            <p:ph type="title"/>
          </p:nvPr>
        </p:nvSpPr>
        <p:spPr/>
        <p:txBody>
          <a:bodyPr/>
          <a:lstStyle/>
          <a:p>
            <a:r>
              <a:rPr lang="en-GB" dirty="0" err="1"/>
              <a:t>Torri’r</a:t>
            </a:r>
            <a:r>
              <a:rPr lang="en-GB" dirty="0"/>
              <a:t> </a:t>
            </a:r>
            <a:r>
              <a:rPr lang="en-GB" dirty="0" err="1"/>
              <a:t>garw</a:t>
            </a:r>
            <a:endParaRPr lang="en-GB" dirty="0"/>
          </a:p>
        </p:txBody>
      </p:sp>
      <p:sp>
        <p:nvSpPr>
          <p:cNvPr id="4" name="Text Placeholder 3">
            <a:extLst>
              <a:ext uri="{FF2B5EF4-FFF2-40B4-BE49-F238E27FC236}">
                <a16:creationId xmlns:a16="http://schemas.microsoft.com/office/drawing/2014/main" id="{38A8F0A2-848C-AA2D-7DF9-2C5E484D6DDE}"/>
              </a:ext>
            </a:extLst>
          </p:cNvPr>
          <p:cNvSpPr>
            <a:spLocks noGrp="1"/>
          </p:cNvSpPr>
          <p:nvPr>
            <p:ph type="body" sz="quarter" idx="11"/>
          </p:nvPr>
        </p:nvSpPr>
        <p:spPr>
          <a:xfrm>
            <a:off x="371475" y="1694939"/>
            <a:ext cx="5364163" cy="1230006"/>
          </a:xfrm>
        </p:spPr>
        <p:txBody>
          <a:bodyPr/>
          <a:lstStyle/>
          <a:p>
            <a:r>
              <a:rPr lang="en-GB" sz="4000" dirty="0">
                <a:latin typeface="+mj-lt"/>
              </a:rPr>
              <a:t>Beth </a:t>
            </a:r>
            <a:r>
              <a:rPr lang="en-GB" sz="4000" dirty="0" err="1">
                <a:latin typeface="+mj-lt"/>
              </a:rPr>
              <a:t>sy’n</a:t>
            </a:r>
            <a:r>
              <a:rPr lang="en-GB" sz="4000" dirty="0">
                <a:latin typeface="+mj-lt"/>
              </a:rPr>
              <a:t> </a:t>
            </a:r>
            <a:r>
              <a:rPr lang="en-GB" sz="4000" dirty="0" err="1">
                <a:latin typeface="+mj-lt"/>
              </a:rPr>
              <a:t>gwneud</a:t>
            </a:r>
            <a:r>
              <a:rPr lang="en-GB" sz="4000" dirty="0">
                <a:latin typeface="+mj-lt"/>
              </a:rPr>
              <a:t> </a:t>
            </a:r>
            <a:r>
              <a:rPr lang="en-GB" sz="4000" dirty="0" err="1">
                <a:latin typeface="+mj-lt"/>
              </a:rPr>
              <a:t>dinesydd</a:t>
            </a:r>
            <a:r>
              <a:rPr lang="en-GB" sz="4000" dirty="0">
                <a:latin typeface="+mj-lt"/>
              </a:rPr>
              <a:t> da?</a:t>
            </a:r>
          </a:p>
        </p:txBody>
      </p:sp>
    </p:spTree>
    <p:extLst>
      <p:ext uri="{BB962C8B-B14F-4D97-AF65-F5344CB8AC3E}">
        <p14:creationId xmlns:p14="http://schemas.microsoft.com/office/powerpoint/2010/main" val="3669994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0F165-90FF-37A7-F50E-4BCA52E9248C}"/>
              </a:ext>
            </a:extLst>
          </p:cNvPr>
          <p:cNvSpPr>
            <a:spLocks noGrp="1"/>
          </p:cNvSpPr>
          <p:nvPr>
            <p:ph type="title"/>
          </p:nvPr>
        </p:nvSpPr>
        <p:spPr/>
        <p:txBody>
          <a:bodyPr/>
          <a:lstStyle/>
          <a:p>
            <a:r>
              <a:rPr lang="en-GB" dirty="0"/>
              <a:t>Sut felly </a:t>
            </a:r>
            <a:r>
              <a:rPr lang="en-GB" dirty="0" err="1"/>
              <a:t>ydych</a:t>
            </a:r>
            <a:r>
              <a:rPr lang="en-GB" dirty="0"/>
              <a:t> chi </a:t>
            </a:r>
            <a:r>
              <a:rPr lang="en-GB" dirty="0" err="1"/>
              <a:t>yn</a:t>
            </a:r>
            <a:r>
              <a:rPr lang="en-GB" dirty="0"/>
              <a:t> </a:t>
            </a:r>
            <a:r>
              <a:rPr lang="en-GB" dirty="0" err="1"/>
              <a:t>mynd</a:t>
            </a:r>
            <a:r>
              <a:rPr lang="en-GB" dirty="0"/>
              <a:t> </a:t>
            </a:r>
            <a:r>
              <a:rPr lang="en-GB" dirty="0" err="1"/>
              <a:t>i</a:t>
            </a:r>
            <a:r>
              <a:rPr lang="en-GB" dirty="0"/>
              <a:t> </a:t>
            </a:r>
            <a:r>
              <a:rPr lang="en-GB" dirty="0" err="1"/>
              <a:t>weithredu</a:t>
            </a:r>
            <a:r>
              <a:rPr lang="en-GB" dirty="0"/>
              <a:t>?</a:t>
            </a:r>
          </a:p>
        </p:txBody>
      </p:sp>
      <p:sp>
        <p:nvSpPr>
          <p:cNvPr id="3" name="Text Placeholder 2">
            <a:extLst>
              <a:ext uri="{FF2B5EF4-FFF2-40B4-BE49-F238E27FC236}">
                <a16:creationId xmlns:a16="http://schemas.microsoft.com/office/drawing/2014/main" id="{2F1CB1AF-AC8A-81BA-4F58-23E4987182DA}"/>
              </a:ext>
            </a:extLst>
          </p:cNvPr>
          <p:cNvSpPr>
            <a:spLocks noGrp="1"/>
          </p:cNvSpPr>
          <p:nvPr>
            <p:ph type="body" sz="quarter" idx="11"/>
          </p:nvPr>
        </p:nvSpPr>
        <p:spPr/>
        <p:txBody>
          <a:bodyPr/>
          <a:lstStyle/>
          <a:p>
            <a:r>
              <a:rPr lang="en-GB" sz="4400" dirty="0"/>
              <a:t>Model </a:t>
            </a:r>
            <a:r>
              <a:rPr lang="en-GB" sz="4400" dirty="0" err="1"/>
              <a:t>posib</a:t>
            </a:r>
            <a:r>
              <a:rPr lang="en-GB" sz="4400" dirty="0"/>
              <a:t>…..</a:t>
            </a:r>
          </a:p>
          <a:p>
            <a:r>
              <a:rPr lang="en-GB" sz="4400" dirty="0"/>
              <a:t>Senedd Cymru/</a:t>
            </a:r>
          </a:p>
          <a:p>
            <a:r>
              <a:rPr lang="en-GB" sz="4400" dirty="0"/>
              <a:t>Senedd </a:t>
            </a:r>
            <a:r>
              <a:rPr lang="en-GB" sz="4400" dirty="0" err="1"/>
              <a:t>Ieuenctid</a:t>
            </a:r>
            <a:r>
              <a:rPr lang="en-GB" sz="4400" dirty="0"/>
              <a:t> Cymru</a:t>
            </a:r>
          </a:p>
        </p:txBody>
      </p:sp>
      <p:pic>
        <p:nvPicPr>
          <p:cNvPr id="5" name="Graphic 4">
            <a:extLst>
              <a:ext uri="{FF2B5EF4-FFF2-40B4-BE49-F238E27FC236}">
                <a16:creationId xmlns:a16="http://schemas.microsoft.com/office/drawing/2014/main" id="{37862C4C-1035-8419-7D99-77BDCF5670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25980" y="1650402"/>
            <a:ext cx="3260934" cy="2282654"/>
          </a:xfrm>
          <a:prstGeom prst="rect">
            <a:avLst/>
          </a:prstGeom>
        </p:spPr>
      </p:pic>
      <p:pic>
        <p:nvPicPr>
          <p:cNvPr id="7" name="Graphic 6">
            <a:extLst>
              <a:ext uri="{FF2B5EF4-FFF2-40B4-BE49-F238E27FC236}">
                <a16:creationId xmlns:a16="http://schemas.microsoft.com/office/drawing/2014/main" id="{173B49C0-C72B-A1E4-AF5F-F6F918A6A6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68208" y="3933056"/>
            <a:ext cx="3260934" cy="2282654"/>
          </a:xfrm>
          <a:prstGeom prst="rect">
            <a:avLst/>
          </a:prstGeom>
        </p:spPr>
      </p:pic>
    </p:spTree>
    <p:extLst>
      <p:ext uri="{BB962C8B-B14F-4D97-AF65-F5344CB8AC3E}">
        <p14:creationId xmlns:p14="http://schemas.microsoft.com/office/powerpoint/2010/main" val="4180613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9349E10-51A6-7622-E609-F9857937337D}"/>
              </a:ext>
            </a:extLst>
          </p:cNvPr>
          <p:cNvSpPr>
            <a:spLocks noGrp="1"/>
          </p:cNvSpPr>
          <p:nvPr>
            <p:ph type="pic" sz="quarter" idx="10"/>
          </p:nvPr>
        </p:nvSpPr>
        <p:spPr/>
        <p:txBody>
          <a:bodyPr/>
          <a:lstStyle/>
          <a:p>
            <a:endParaRPr lang="en-GB"/>
          </a:p>
        </p:txBody>
      </p:sp>
    </p:spTree>
    <p:extLst>
      <p:ext uri="{BB962C8B-B14F-4D97-AF65-F5344CB8AC3E}">
        <p14:creationId xmlns:p14="http://schemas.microsoft.com/office/powerpoint/2010/main" val="3391539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A3BEF9-FDF3-F531-49AC-11F797558BFD}"/>
              </a:ext>
            </a:extLst>
          </p:cNvPr>
          <p:cNvPicPr>
            <a:picLocks noChangeAspect="1"/>
          </p:cNvPicPr>
          <p:nvPr/>
        </p:nvPicPr>
        <p:blipFill rotWithShape="1">
          <a:blip r:embed="rId3"/>
          <a:srcRect t="34910" r="427"/>
          <a:stretch/>
        </p:blipFill>
        <p:spPr>
          <a:xfrm>
            <a:off x="1" y="1828799"/>
            <a:ext cx="12139960" cy="5182123"/>
          </a:xfrm>
          <a:prstGeom prst="rect">
            <a:avLst/>
          </a:prstGeom>
        </p:spPr>
      </p:pic>
      <p:sp>
        <p:nvSpPr>
          <p:cNvPr id="2" name="Title 1">
            <a:extLst>
              <a:ext uri="{FF2B5EF4-FFF2-40B4-BE49-F238E27FC236}">
                <a16:creationId xmlns:a16="http://schemas.microsoft.com/office/drawing/2014/main" id="{04378897-66C3-CD64-49B6-FB78868C9429}"/>
              </a:ext>
            </a:extLst>
          </p:cNvPr>
          <p:cNvSpPr>
            <a:spLocks noGrp="1"/>
          </p:cNvSpPr>
          <p:nvPr>
            <p:ph type="title"/>
          </p:nvPr>
        </p:nvSpPr>
        <p:spPr/>
        <p:txBody>
          <a:bodyPr/>
          <a:lstStyle/>
          <a:p>
            <a:r>
              <a:rPr lang="en-GB" dirty="0"/>
              <a:t>Senedd </a:t>
            </a:r>
            <a:r>
              <a:rPr lang="en-GB" dirty="0" err="1"/>
              <a:t>Ieuenctid</a:t>
            </a:r>
            <a:r>
              <a:rPr lang="en-GB" dirty="0"/>
              <a:t> Cymru</a:t>
            </a:r>
          </a:p>
        </p:txBody>
      </p:sp>
    </p:spTree>
    <p:extLst>
      <p:ext uri="{BB962C8B-B14F-4D97-AF65-F5344CB8AC3E}">
        <p14:creationId xmlns:p14="http://schemas.microsoft.com/office/powerpoint/2010/main" val="2754217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87892-61CE-1451-AEDB-2A76C9B2C6E0}"/>
              </a:ext>
            </a:extLst>
          </p:cNvPr>
          <p:cNvSpPr>
            <a:spLocks noGrp="1"/>
          </p:cNvSpPr>
          <p:nvPr>
            <p:ph type="title"/>
          </p:nvPr>
        </p:nvSpPr>
        <p:spPr/>
        <p:txBody>
          <a:bodyPr/>
          <a:lstStyle/>
          <a:p>
            <a:r>
              <a:rPr lang="en-GB" dirty="0" err="1"/>
              <a:t>Materion</a:t>
            </a:r>
            <a:r>
              <a:rPr lang="en-GB" dirty="0"/>
              <a:t> y </a:t>
            </a:r>
            <a:r>
              <a:rPr lang="en-GB" dirty="0" err="1"/>
              <a:t>tymor</a:t>
            </a:r>
            <a:endParaRPr lang="en-GB" dirty="0"/>
          </a:p>
        </p:txBody>
      </p:sp>
      <p:pic>
        <p:nvPicPr>
          <p:cNvPr id="4" name="Picture Placeholder 9" descr="A group of people sitting in chairs&#10;&#10;Description automatically generated">
            <a:extLst>
              <a:ext uri="{FF2B5EF4-FFF2-40B4-BE49-F238E27FC236}">
                <a16:creationId xmlns:a16="http://schemas.microsoft.com/office/drawing/2014/main" id="{B5DE3CBF-386C-24C5-C7FE-6086478C4BB2}"/>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rcRect l="14738" r="14738"/>
          <a:stretch>
            <a:fillRect/>
          </a:stretch>
        </p:blipFill>
        <p:spPr>
          <a:xfrm>
            <a:off x="8544272" y="2053425"/>
            <a:ext cx="2750211" cy="2750211"/>
          </a:xfrm>
          <a:prstGeom prst="flowChartConnector">
            <a:avLst/>
          </a:prstGeom>
        </p:spPr>
      </p:pic>
      <p:pic>
        <p:nvPicPr>
          <p:cNvPr id="8" name="Picture Placeholder 34" descr="A close-up of a hand&#10;&#10;Description automatically generated with medium confidence">
            <a:extLst>
              <a:ext uri="{FF2B5EF4-FFF2-40B4-BE49-F238E27FC236}">
                <a16:creationId xmlns:a16="http://schemas.microsoft.com/office/drawing/2014/main" id="{13588025-25A9-4D22-864C-659D90802F2B}"/>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rcRect t="10165" b="10165"/>
          <a:stretch>
            <a:fillRect/>
          </a:stretch>
        </p:blipFill>
        <p:spPr>
          <a:xfrm rot="1740000">
            <a:off x="976992" y="2154696"/>
            <a:ext cx="2839850" cy="2781284"/>
          </a:xfrm>
          <a:prstGeom prst="flowChartConnector">
            <a:avLst/>
          </a:prstGeom>
          <a:solidFill>
            <a:srgbClr val="E3017C"/>
          </a:solidFill>
          <a:effectLst>
            <a:innerShdw blurRad="114300">
              <a:prstClr val="black"/>
            </a:innerShdw>
          </a:effectLst>
        </p:spPr>
      </p:pic>
      <p:pic>
        <p:nvPicPr>
          <p:cNvPr id="9" name="Picture Placeholder 30">
            <a:extLst>
              <a:ext uri="{FF2B5EF4-FFF2-40B4-BE49-F238E27FC236}">
                <a16:creationId xmlns:a16="http://schemas.microsoft.com/office/drawing/2014/main" id="{407889CA-BC8F-46FF-F61E-CF454C723B79}"/>
              </a:ext>
            </a:extLst>
          </p:cNvPr>
          <p:cNvPicPr>
            <a:picLocks noChangeAspect="1"/>
          </p:cNvPicPr>
          <p:nvPr>
            <p:custDataLst>
              <p:tags r:id="rId3"/>
            </p:custDataLst>
          </p:nvPr>
        </p:nvPicPr>
        <p:blipFill>
          <a:blip r:embed="rId7">
            <a:extLst>
              <a:ext uri="{28A0092B-C50C-407E-A947-70E740481C1C}">
                <a14:useLocalDpi xmlns:a14="http://schemas.microsoft.com/office/drawing/2010/main" val="0"/>
              </a:ext>
            </a:extLst>
          </a:blip>
          <a:srcRect l="22062" r="22062"/>
          <a:stretch>
            <a:fillRect/>
          </a:stretch>
        </p:blipFill>
        <p:spPr>
          <a:xfrm>
            <a:off x="4727848" y="2069043"/>
            <a:ext cx="2817813" cy="2889250"/>
          </a:xfrm>
          <a:prstGeom prst="flowChartConnector">
            <a:avLst/>
          </a:prstGeom>
        </p:spPr>
      </p:pic>
      <p:sp>
        <p:nvSpPr>
          <p:cNvPr id="10" name="TextBox 9">
            <a:extLst>
              <a:ext uri="{FF2B5EF4-FFF2-40B4-BE49-F238E27FC236}">
                <a16:creationId xmlns:a16="http://schemas.microsoft.com/office/drawing/2014/main" id="{1B5CE47E-29B0-EBA2-F4D6-AC4EDFF9D44A}"/>
              </a:ext>
            </a:extLst>
          </p:cNvPr>
          <p:cNvSpPr txBox="1"/>
          <p:nvPr/>
        </p:nvSpPr>
        <p:spPr>
          <a:xfrm>
            <a:off x="740733" y="5217339"/>
            <a:ext cx="33123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Montserrat ExtraLight"/>
                <a:ea typeface="+mn-ea"/>
                <a:cs typeface="+mn-cs"/>
              </a:rPr>
              <a:t>Ein </a:t>
            </a:r>
            <a:r>
              <a:rPr kumimoji="0" lang="en-GB" sz="2400" b="1" i="0" u="none" strike="noStrike" kern="1200" cap="none" spc="0" normalizeH="0" baseline="0" noProof="0" dirty="0" err="1">
                <a:ln>
                  <a:noFill/>
                </a:ln>
                <a:solidFill>
                  <a:srgbClr val="FFFFFF"/>
                </a:solidFill>
                <a:effectLst/>
                <a:uLnTx/>
                <a:uFillTx/>
                <a:latin typeface="Montserrat ExtraLight"/>
                <a:ea typeface="+mn-ea"/>
                <a:cs typeface="+mn-cs"/>
              </a:rPr>
              <a:t>hiechyd</a:t>
            </a:r>
            <a:r>
              <a:rPr kumimoji="0" lang="en-GB" sz="2400" b="1" i="0" u="none" strike="noStrike" kern="1200" cap="none" spc="0" normalizeH="0" baseline="0" noProof="0" dirty="0">
                <a:ln>
                  <a:noFill/>
                </a:ln>
                <a:solidFill>
                  <a:srgbClr val="FFFFFF"/>
                </a:solidFill>
                <a:effectLst/>
                <a:uLnTx/>
                <a:uFillTx/>
                <a:latin typeface="Montserrat ExtraLight"/>
                <a:ea typeface="+mn-ea"/>
                <a:cs typeface="+mn-cs"/>
              </a:rPr>
              <a:t> </a:t>
            </a:r>
            <a:r>
              <a:rPr kumimoji="0" lang="en-GB" sz="2400" b="1" i="0" u="none" strike="noStrike" kern="1200" cap="none" spc="0" normalizeH="0" baseline="0" noProof="0" dirty="0" err="1">
                <a:ln>
                  <a:noFill/>
                </a:ln>
                <a:solidFill>
                  <a:srgbClr val="FFFFFF"/>
                </a:solidFill>
                <a:effectLst/>
                <a:uLnTx/>
                <a:uFillTx/>
                <a:latin typeface="Montserrat ExtraLight"/>
                <a:ea typeface="+mn-ea"/>
                <a:cs typeface="+mn-cs"/>
              </a:rPr>
              <a:t>meddwl</a:t>
            </a:r>
            <a:r>
              <a:rPr kumimoji="0" lang="en-GB" sz="2400" b="1" i="0" u="none" strike="noStrike" kern="1200" cap="none" spc="0" normalizeH="0" baseline="0" noProof="0" dirty="0">
                <a:ln>
                  <a:noFill/>
                </a:ln>
                <a:solidFill>
                  <a:srgbClr val="FFFFFF"/>
                </a:solidFill>
                <a:effectLst/>
                <a:uLnTx/>
                <a:uFillTx/>
                <a:latin typeface="Montserrat ExtraLight"/>
                <a:ea typeface="+mn-ea"/>
                <a:cs typeface="+mn-cs"/>
              </a:rPr>
              <a:t> a </a:t>
            </a:r>
            <a:r>
              <a:rPr kumimoji="0" lang="en-GB" sz="2400" b="1" i="0" u="none" strike="noStrike" kern="1200" cap="none" spc="0" normalizeH="0" baseline="0" noProof="0" dirty="0" err="1">
                <a:ln>
                  <a:noFill/>
                </a:ln>
                <a:solidFill>
                  <a:srgbClr val="FFFFFF"/>
                </a:solidFill>
                <a:effectLst/>
                <a:uLnTx/>
                <a:uFillTx/>
                <a:latin typeface="Montserrat ExtraLight"/>
                <a:ea typeface="+mn-ea"/>
                <a:cs typeface="+mn-cs"/>
              </a:rPr>
              <a:t>llesiant</a:t>
            </a:r>
            <a:endParaRPr kumimoji="0" lang="en-GB" sz="2400" b="1" i="0" u="none" strike="noStrike" kern="1200" cap="none" spc="0" normalizeH="0" baseline="0" noProof="0" dirty="0">
              <a:ln>
                <a:noFill/>
              </a:ln>
              <a:solidFill>
                <a:srgbClr val="FFFFFF"/>
              </a:solidFill>
              <a:effectLst/>
              <a:uLnTx/>
              <a:uFillTx/>
              <a:latin typeface="Montserrat ExtraLight"/>
              <a:ea typeface="+mn-ea"/>
              <a:cs typeface="+mn-cs"/>
            </a:endParaRPr>
          </a:p>
        </p:txBody>
      </p:sp>
      <p:sp>
        <p:nvSpPr>
          <p:cNvPr id="11" name="TextBox 10">
            <a:extLst>
              <a:ext uri="{FF2B5EF4-FFF2-40B4-BE49-F238E27FC236}">
                <a16:creationId xmlns:a16="http://schemas.microsoft.com/office/drawing/2014/main" id="{DED891AB-299C-C0EA-5211-9B26C2492F16}"/>
              </a:ext>
            </a:extLst>
          </p:cNvPr>
          <p:cNvSpPr txBox="1"/>
          <p:nvPr/>
        </p:nvSpPr>
        <p:spPr>
          <a:xfrm>
            <a:off x="8263193" y="5217338"/>
            <a:ext cx="33123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Montserrat ExtraLight"/>
                <a:ea typeface="+mn-ea"/>
                <a:cs typeface="+mn-cs"/>
              </a:rPr>
              <a:t>Addysg </a:t>
            </a:r>
            <a:r>
              <a:rPr kumimoji="0" lang="en-GB" sz="2400" b="1" i="0" u="none" strike="noStrike" kern="1200" cap="none" spc="0" normalizeH="0" baseline="0" noProof="0" dirty="0" err="1">
                <a:ln>
                  <a:noFill/>
                </a:ln>
                <a:solidFill>
                  <a:srgbClr val="FFFFFF"/>
                </a:solidFill>
                <a:effectLst/>
                <a:uLnTx/>
                <a:uFillTx/>
                <a:latin typeface="Montserrat ExtraLight"/>
                <a:ea typeface="+mn-ea"/>
                <a:cs typeface="+mn-cs"/>
              </a:rPr>
              <a:t>a’r</a:t>
            </a:r>
            <a:r>
              <a:rPr kumimoji="0" lang="en-GB" sz="2400" b="1" i="0" u="none" strike="noStrike" kern="1200" cap="none" spc="0" normalizeH="0" baseline="0" noProof="0" dirty="0">
                <a:ln>
                  <a:noFill/>
                </a:ln>
                <a:solidFill>
                  <a:srgbClr val="FFFFFF"/>
                </a:solidFill>
                <a:effectLst/>
                <a:uLnTx/>
                <a:uFillTx/>
                <a:latin typeface="Montserrat ExtraLight"/>
                <a:ea typeface="+mn-ea"/>
                <a:cs typeface="+mn-cs"/>
              </a:rPr>
              <a:t> </a:t>
            </a:r>
            <a:r>
              <a:rPr kumimoji="0" lang="en-GB" sz="2400" b="1" i="0" u="none" strike="noStrike" kern="1200" cap="none" spc="0" normalizeH="0" baseline="0" noProof="0" dirty="0" err="1">
                <a:ln>
                  <a:noFill/>
                </a:ln>
                <a:solidFill>
                  <a:srgbClr val="FFFFFF"/>
                </a:solidFill>
                <a:effectLst/>
                <a:uLnTx/>
                <a:uFillTx/>
                <a:latin typeface="Montserrat ExtraLight"/>
                <a:ea typeface="+mn-ea"/>
                <a:cs typeface="+mn-cs"/>
              </a:rPr>
              <a:t>Cwricwlwm</a:t>
            </a:r>
            <a:r>
              <a:rPr kumimoji="0" lang="en-GB" sz="2400" b="1" i="0" u="none" strike="noStrike" kern="1200" cap="none" spc="0" normalizeH="0" baseline="0" noProof="0" dirty="0">
                <a:ln>
                  <a:noFill/>
                </a:ln>
                <a:solidFill>
                  <a:srgbClr val="FFFFFF"/>
                </a:solidFill>
                <a:effectLst/>
                <a:uLnTx/>
                <a:uFillTx/>
                <a:latin typeface="Montserrat ExtraLight"/>
                <a:ea typeface="+mn-ea"/>
                <a:cs typeface="+mn-cs"/>
              </a:rPr>
              <a:t> Newydd</a:t>
            </a:r>
          </a:p>
        </p:txBody>
      </p:sp>
      <p:sp>
        <p:nvSpPr>
          <p:cNvPr id="12" name="TextBox 11">
            <a:extLst>
              <a:ext uri="{FF2B5EF4-FFF2-40B4-BE49-F238E27FC236}">
                <a16:creationId xmlns:a16="http://schemas.microsoft.com/office/drawing/2014/main" id="{62117A4A-C848-1BB2-2287-478499445186}"/>
              </a:ext>
            </a:extLst>
          </p:cNvPr>
          <p:cNvSpPr txBox="1"/>
          <p:nvPr/>
        </p:nvSpPr>
        <p:spPr>
          <a:xfrm>
            <a:off x="4480570" y="5217339"/>
            <a:ext cx="33123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Montserrat ExtraLight"/>
                <a:ea typeface="+mn-ea"/>
                <a:cs typeface="+mn-cs"/>
              </a:rPr>
              <a:t>Yr </a:t>
            </a:r>
            <a:r>
              <a:rPr kumimoji="0" lang="en-GB" sz="2400" b="1" i="0" u="none" strike="noStrike" kern="1200" cap="none" spc="0" normalizeH="0" baseline="0" noProof="0" dirty="0" err="1">
                <a:ln>
                  <a:noFill/>
                </a:ln>
                <a:solidFill>
                  <a:srgbClr val="FFFFFF"/>
                </a:solidFill>
                <a:effectLst/>
                <a:uLnTx/>
                <a:uFillTx/>
                <a:latin typeface="Montserrat ExtraLight"/>
                <a:ea typeface="+mn-ea"/>
                <a:cs typeface="+mn-cs"/>
              </a:rPr>
              <a:t>hinsawdd</a:t>
            </a:r>
            <a:r>
              <a:rPr kumimoji="0" lang="en-GB" sz="2400" b="1" i="0" u="none" strike="noStrike" kern="1200" cap="none" spc="0" normalizeH="0" baseline="0" noProof="0" dirty="0">
                <a:ln>
                  <a:noFill/>
                </a:ln>
                <a:solidFill>
                  <a:srgbClr val="FFFFFF"/>
                </a:solidFill>
                <a:effectLst/>
                <a:uLnTx/>
                <a:uFillTx/>
                <a:latin typeface="Montserrat ExtraLight"/>
                <a:ea typeface="+mn-ea"/>
                <a:cs typeface="+mn-cs"/>
              </a:rPr>
              <a:t> </a:t>
            </a:r>
            <a:r>
              <a:rPr kumimoji="0" lang="en-GB" sz="2400" b="1" i="0" u="none" strike="noStrike" kern="1200" cap="none" spc="0" normalizeH="0" baseline="0" noProof="0" dirty="0" err="1">
                <a:ln>
                  <a:noFill/>
                </a:ln>
                <a:solidFill>
                  <a:srgbClr val="FFFFFF"/>
                </a:solidFill>
                <a:effectLst/>
                <a:uLnTx/>
                <a:uFillTx/>
                <a:latin typeface="Montserrat ExtraLight"/>
                <a:ea typeface="+mn-ea"/>
                <a:cs typeface="+mn-cs"/>
              </a:rPr>
              <a:t>a’r</a:t>
            </a:r>
            <a:r>
              <a:rPr kumimoji="0" lang="en-GB" sz="2400" b="1" i="0" u="none" strike="noStrike" kern="1200" cap="none" spc="0" normalizeH="0" baseline="0" noProof="0" dirty="0">
                <a:ln>
                  <a:noFill/>
                </a:ln>
                <a:solidFill>
                  <a:srgbClr val="FFFFFF"/>
                </a:solidFill>
                <a:effectLst/>
                <a:uLnTx/>
                <a:uFillTx/>
                <a:latin typeface="Montserrat ExtraLight"/>
                <a:ea typeface="+mn-ea"/>
                <a:cs typeface="+mn-cs"/>
              </a:rPr>
              <a:t> </a:t>
            </a:r>
            <a:r>
              <a:rPr kumimoji="0" lang="en-GB" sz="2400" b="1" i="0" u="none" strike="noStrike" kern="1200" cap="none" spc="0" normalizeH="0" baseline="0" noProof="0" dirty="0" err="1">
                <a:ln>
                  <a:noFill/>
                </a:ln>
                <a:solidFill>
                  <a:srgbClr val="FFFFFF"/>
                </a:solidFill>
                <a:effectLst/>
                <a:uLnTx/>
                <a:uFillTx/>
                <a:latin typeface="Montserrat ExtraLight"/>
                <a:ea typeface="+mn-ea"/>
                <a:cs typeface="+mn-cs"/>
              </a:rPr>
              <a:t>amgylchedd</a:t>
            </a:r>
            <a:endParaRPr kumimoji="0" lang="en-GB" sz="2400" b="1" i="0" u="none" strike="noStrike" kern="1200" cap="none" spc="0" normalizeH="0" baseline="0" noProof="0" dirty="0">
              <a:ln>
                <a:noFill/>
              </a:ln>
              <a:solidFill>
                <a:srgbClr val="FFFFFF"/>
              </a:solidFill>
              <a:effectLst/>
              <a:uLnTx/>
              <a:uFillTx/>
              <a:latin typeface="Montserrat ExtraLight"/>
              <a:ea typeface="+mn-ea"/>
              <a:cs typeface="+mn-cs"/>
            </a:endParaRPr>
          </a:p>
        </p:txBody>
      </p:sp>
    </p:spTree>
    <p:extLst>
      <p:ext uri="{BB962C8B-B14F-4D97-AF65-F5344CB8AC3E}">
        <p14:creationId xmlns:p14="http://schemas.microsoft.com/office/powerpoint/2010/main" val="4223325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7E045-3395-A569-665C-D96956E4C05D}"/>
              </a:ext>
            </a:extLst>
          </p:cNvPr>
          <p:cNvSpPr>
            <a:spLocks noGrp="1"/>
          </p:cNvSpPr>
          <p:nvPr>
            <p:ph type="title"/>
          </p:nvPr>
        </p:nvSpPr>
        <p:spPr/>
        <p:txBody>
          <a:bodyPr/>
          <a:lstStyle/>
          <a:p>
            <a:r>
              <a:rPr lang="en-GB" dirty="0" err="1"/>
              <a:t>Eich</a:t>
            </a:r>
            <a:r>
              <a:rPr lang="en-GB" dirty="0"/>
              <a:t> </a:t>
            </a:r>
            <a:r>
              <a:rPr lang="en-GB" dirty="0" err="1"/>
              <a:t>tasg</a:t>
            </a:r>
            <a:r>
              <a:rPr lang="en-GB" dirty="0"/>
              <a:t> - </a:t>
            </a:r>
            <a:r>
              <a:rPr lang="en-GB" sz="3200" dirty="0"/>
              <a:t>Beth </a:t>
            </a:r>
            <a:r>
              <a:rPr lang="en-GB" sz="3200" dirty="0" err="1"/>
              <a:t>yw</a:t>
            </a:r>
            <a:r>
              <a:rPr lang="en-GB" sz="3200" dirty="0"/>
              <a:t> </a:t>
            </a:r>
            <a:r>
              <a:rPr lang="en-GB" sz="3200" dirty="0" err="1"/>
              <a:t>eich</a:t>
            </a:r>
            <a:r>
              <a:rPr lang="en-GB" sz="3200" dirty="0"/>
              <a:t> </a:t>
            </a:r>
            <a:r>
              <a:rPr lang="en-GB" sz="3200" dirty="0" err="1"/>
              <a:t>blaenoriaethau</a:t>
            </a:r>
            <a:r>
              <a:rPr lang="en-GB" sz="3200" dirty="0"/>
              <a:t> </a:t>
            </a:r>
            <a:r>
              <a:rPr lang="en-GB" sz="3200" dirty="0" err="1"/>
              <a:t>fel</a:t>
            </a:r>
            <a:r>
              <a:rPr lang="en-GB" sz="3200" dirty="0"/>
              <a:t> </a:t>
            </a:r>
            <a:r>
              <a:rPr lang="en-GB" sz="3200" dirty="0" err="1"/>
              <a:t>cyngor</a:t>
            </a:r>
            <a:r>
              <a:rPr lang="en-GB" sz="3200" dirty="0"/>
              <a:t> </a:t>
            </a:r>
            <a:r>
              <a:rPr lang="en-GB" sz="3200" dirty="0" err="1"/>
              <a:t>ysgol</a:t>
            </a:r>
            <a:r>
              <a:rPr lang="en-GB" sz="3200" dirty="0"/>
              <a:t>? </a:t>
            </a:r>
            <a:endParaRPr lang="en-GB" dirty="0"/>
          </a:p>
        </p:txBody>
      </p:sp>
      <p:sp>
        <p:nvSpPr>
          <p:cNvPr id="3" name="Text Placeholder 2">
            <a:extLst>
              <a:ext uri="{FF2B5EF4-FFF2-40B4-BE49-F238E27FC236}">
                <a16:creationId xmlns:a16="http://schemas.microsoft.com/office/drawing/2014/main" id="{53D5C6C5-8221-5144-1ADD-0E1CDBFDACAE}"/>
              </a:ext>
            </a:extLst>
          </p:cNvPr>
          <p:cNvSpPr>
            <a:spLocks noGrp="1"/>
          </p:cNvSpPr>
          <p:nvPr>
            <p:ph type="body" sz="quarter" idx="11"/>
          </p:nvPr>
        </p:nvSpPr>
        <p:spPr>
          <a:xfrm>
            <a:off x="373856" y="1568605"/>
            <a:ext cx="11446669" cy="4714529"/>
          </a:xfrm>
        </p:spPr>
        <p:txBody>
          <a:bodyPr/>
          <a:lstStyle/>
          <a:p>
            <a:r>
              <a:rPr lang="en-GB" sz="2000" dirty="0" err="1"/>
              <a:t>Dyma</a:t>
            </a:r>
            <a:r>
              <a:rPr lang="en-GB" sz="2000" dirty="0"/>
              <a:t> </a:t>
            </a:r>
            <a:r>
              <a:rPr lang="en-GB" sz="2000" dirty="0" err="1"/>
              <a:t>dasg</a:t>
            </a:r>
            <a:r>
              <a:rPr lang="en-GB" sz="2000" dirty="0"/>
              <a:t> y </a:t>
            </a:r>
            <a:r>
              <a:rPr lang="en-GB" sz="2000" dirty="0" err="1"/>
              <a:t>mae’r</a:t>
            </a:r>
            <a:r>
              <a:rPr lang="en-GB" sz="2000" dirty="0"/>
              <a:t> Senedd </a:t>
            </a:r>
            <a:r>
              <a:rPr lang="en-GB" sz="2000" dirty="0" err="1"/>
              <a:t>Ieuenctid</a:t>
            </a:r>
            <a:r>
              <a:rPr lang="en-GB" sz="2000" dirty="0"/>
              <a:t> </a:t>
            </a:r>
            <a:r>
              <a:rPr lang="en-GB" sz="2000" dirty="0" err="1"/>
              <a:t>yn</a:t>
            </a:r>
            <a:r>
              <a:rPr lang="en-GB" sz="2000" dirty="0"/>
              <a:t> </a:t>
            </a:r>
            <a:r>
              <a:rPr lang="en-GB" sz="2000" dirty="0" err="1"/>
              <a:t>gwneud</a:t>
            </a:r>
            <a:r>
              <a:rPr lang="en-GB" sz="2000" dirty="0"/>
              <a:t> </a:t>
            </a:r>
            <a:r>
              <a:rPr lang="en-GB" sz="2000" dirty="0" err="1"/>
              <a:t>yn</a:t>
            </a:r>
            <a:r>
              <a:rPr lang="en-GB" sz="2000" dirty="0"/>
              <a:t> </a:t>
            </a:r>
            <a:r>
              <a:rPr lang="en-GB" sz="2000" dirty="0" err="1"/>
              <a:t>gynnar</a:t>
            </a:r>
            <a:r>
              <a:rPr lang="en-GB" sz="2000" dirty="0"/>
              <a:t> </a:t>
            </a:r>
            <a:r>
              <a:rPr lang="en-GB" sz="2000" dirty="0" err="1"/>
              <a:t>yn</a:t>
            </a:r>
            <a:r>
              <a:rPr lang="en-GB" sz="2000" dirty="0"/>
              <a:t> </a:t>
            </a:r>
            <a:r>
              <a:rPr lang="en-GB" sz="2000" dirty="0" err="1"/>
              <a:t>eu</a:t>
            </a:r>
            <a:r>
              <a:rPr lang="en-GB" sz="2000" dirty="0"/>
              <a:t> </a:t>
            </a:r>
            <a:r>
              <a:rPr lang="en-GB" sz="2000" dirty="0" err="1"/>
              <a:t>gwaith</a:t>
            </a:r>
            <a:r>
              <a:rPr lang="en-GB" sz="2000" dirty="0"/>
              <a:t> </a:t>
            </a:r>
            <a:r>
              <a:rPr lang="en-GB" sz="2000" dirty="0" err="1"/>
              <a:t>i</a:t>
            </a:r>
            <a:r>
              <a:rPr lang="en-GB" sz="2000" dirty="0"/>
              <a:t> </a:t>
            </a:r>
            <a:r>
              <a:rPr lang="en-GB" sz="2000" dirty="0" err="1"/>
              <a:t>benderfynu</a:t>
            </a:r>
            <a:r>
              <a:rPr lang="en-GB" sz="2000" dirty="0"/>
              <a:t> </a:t>
            </a:r>
            <a:r>
              <a:rPr lang="en-GB" sz="2000" dirty="0" err="1"/>
              <a:t>ar</a:t>
            </a:r>
            <a:r>
              <a:rPr lang="en-GB" sz="2000" dirty="0"/>
              <a:t> </a:t>
            </a:r>
            <a:r>
              <a:rPr lang="en-GB" sz="2000" dirty="0" err="1"/>
              <a:t>eu</a:t>
            </a:r>
            <a:r>
              <a:rPr lang="en-GB" sz="2000" dirty="0"/>
              <a:t> </a:t>
            </a:r>
            <a:r>
              <a:rPr lang="en-GB" sz="2000" dirty="0" err="1"/>
              <a:t>camau</a:t>
            </a:r>
            <a:r>
              <a:rPr lang="en-GB" sz="2000" dirty="0"/>
              <a:t> </a:t>
            </a:r>
            <a:r>
              <a:rPr lang="en-GB" sz="2000" dirty="0" err="1"/>
              <a:t>nesaf</a:t>
            </a:r>
            <a:r>
              <a:rPr lang="en-GB" sz="2000" dirty="0"/>
              <a:t>:</a:t>
            </a:r>
          </a:p>
          <a:p>
            <a:endParaRPr lang="en-GB" sz="2000" dirty="0"/>
          </a:p>
          <a:p>
            <a:r>
              <a:rPr lang="en-GB" sz="2000" dirty="0" err="1"/>
              <a:t>Rhaid</a:t>
            </a:r>
            <a:r>
              <a:rPr lang="en-GB" sz="2000" dirty="0"/>
              <a:t> </a:t>
            </a:r>
            <a:r>
              <a:rPr lang="en-GB" sz="2000" dirty="0" err="1"/>
              <a:t>dewis</a:t>
            </a:r>
            <a:endParaRPr lang="en-GB" sz="2000" dirty="0"/>
          </a:p>
          <a:p>
            <a:r>
              <a:rPr lang="en-GB" sz="2000" dirty="0"/>
              <a:t>- </a:t>
            </a:r>
            <a:r>
              <a:rPr lang="en-GB" sz="2000" dirty="0" err="1"/>
              <a:t>ysgrifenydd</a:t>
            </a:r>
            <a:r>
              <a:rPr lang="en-GB" sz="2000" dirty="0"/>
              <a:t> </a:t>
            </a:r>
          </a:p>
          <a:p>
            <a:r>
              <a:rPr lang="en-GB" sz="2000" dirty="0"/>
              <a:t>- </a:t>
            </a:r>
            <a:r>
              <a:rPr lang="en-GB" sz="2000" dirty="0" err="1"/>
              <a:t>cadeirydd</a:t>
            </a:r>
            <a:r>
              <a:rPr lang="en-GB" sz="2000" dirty="0"/>
              <a:t> </a:t>
            </a:r>
            <a:r>
              <a:rPr lang="en-GB" sz="2000" dirty="0" err="1"/>
              <a:t>ym</a:t>
            </a:r>
            <a:r>
              <a:rPr lang="en-GB" sz="2000" dirty="0"/>
              <a:t> </a:t>
            </a:r>
            <a:r>
              <a:rPr lang="en-GB" sz="2000" dirty="0" err="1"/>
              <a:t>mhob</a:t>
            </a:r>
            <a:r>
              <a:rPr lang="en-GB" sz="2000" dirty="0"/>
              <a:t> </a:t>
            </a:r>
            <a:r>
              <a:rPr lang="en-GB" sz="2000" dirty="0" err="1"/>
              <a:t>grŵp</a:t>
            </a:r>
            <a:endParaRPr lang="en-GB" sz="2000" dirty="0"/>
          </a:p>
          <a:p>
            <a:r>
              <a:rPr lang="en-GB" sz="2000" dirty="0" err="1"/>
              <a:t>Cwblhewch</a:t>
            </a:r>
            <a:r>
              <a:rPr lang="en-GB" sz="2000" dirty="0"/>
              <a:t> y </a:t>
            </a:r>
            <a:r>
              <a:rPr lang="en-GB" sz="2000" dirty="0" err="1"/>
              <a:t>daflen</a:t>
            </a:r>
            <a:r>
              <a:rPr lang="en-GB" sz="2000" dirty="0"/>
              <a:t> i </a:t>
            </a:r>
            <a:r>
              <a:rPr lang="en-GB" sz="2000" dirty="0" err="1"/>
              <a:t>drafod</a:t>
            </a:r>
            <a:r>
              <a:rPr lang="en-GB" sz="2000" dirty="0"/>
              <a:t> </a:t>
            </a:r>
            <a:r>
              <a:rPr lang="en-GB" sz="2000" dirty="0" err="1"/>
              <a:t>eich</a:t>
            </a:r>
            <a:r>
              <a:rPr lang="en-GB" sz="2000" dirty="0"/>
              <a:t> </a:t>
            </a:r>
            <a:r>
              <a:rPr lang="en-GB" sz="2000" dirty="0" err="1"/>
              <a:t>blaenoriaethau</a:t>
            </a:r>
            <a:r>
              <a:rPr lang="en-GB" sz="2000" dirty="0"/>
              <a:t> </a:t>
            </a:r>
            <a:r>
              <a:rPr lang="en-GB" sz="2000" dirty="0" err="1"/>
              <a:t>fel</a:t>
            </a:r>
            <a:r>
              <a:rPr lang="en-GB" sz="2000" dirty="0"/>
              <a:t> </a:t>
            </a:r>
            <a:r>
              <a:rPr lang="en-GB" sz="2000" dirty="0" err="1"/>
              <a:t>cyngor</a:t>
            </a:r>
            <a:r>
              <a:rPr lang="en-GB" sz="2000" dirty="0"/>
              <a:t> </a:t>
            </a:r>
            <a:r>
              <a:rPr lang="en-GB" sz="2000" dirty="0" err="1"/>
              <a:t>ysgol</a:t>
            </a:r>
            <a:r>
              <a:rPr lang="en-GB" sz="2000" dirty="0"/>
              <a:t>.</a:t>
            </a:r>
          </a:p>
          <a:p>
            <a:r>
              <a:rPr lang="en-GB" sz="2000" dirty="0" err="1"/>
              <a:t>Wedi</a:t>
            </a:r>
            <a:r>
              <a:rPr lang="en-GB" sz="2000" dirty="0"/>
              <a:t> </a:t>
            </a:r>
            <a:r>
              <a:rPr lang="en-GB" sz="2000" dirty="0" err="1"/>
              <a:t>i</a:t>
            </a:r>
            <a:r>
              <a:rPr lang="en-GB" sz="2000" dirty="0"/>
              <a:t> chi </a:t>
            </a:r>
            <a:r>
              <a:rPr lang="en-GB" sz="2000" dirty="0" err="1"/>
              <a:t>gwblhau</a:t>
            </a:r>
            <a:r>
              <a:rPr lang="en-GB" sz="2000" dirty="0"/>
              <a:t> </a:t>
            </a:r>
            <a:r>
              <a:rPr lang="en-GB" sz="2000" dirty="0" err="1"/>
              <a:t>hyn</a:t>
            </a:r>
            <a:r>
              <a:rPr lang="en-GB" sz="2000" dirty="0"/>
              <a:t>, </a:t>
            </a:r>
            <a:r>
              <a:rPr lang="en-GB" sz="2000" dirty="0" err="1"/>
              <a:t>ysgrifenwch</a:t>
            </a:r>
            <a:r>
              <a:rPr lang="en-GB" sz="2000" dirty="0"/>
              <a:t> un cam </a:t>
            </a:r>
            <a:r>
              <a:rPr lang="en-GB" sz="2000" dirty="0" err="1"/>
              <a:t>hoffech</a:t>
            </a:r>
            <a:r>
              <a:rPr lang="en-GB" sz="2000" dirty="0"/>
              <a:t> chi weld y </a:t>
            </a:r>
            <a:r>
              <a:rPr lang="en-GB" sz="2000" dirty="0" err="1"/>
              <a:t>cyngor</a:t>
            </a:r>
            <a:r>
              <a:rPr lang="en-GB" sz="2000" dirty="0"/>
              <a:t> </a:t>
            </a:r>
            <a:r>
              <a:rPr lang="en-GB" sz="2000" dirty="0" err="1"/>
              <a:t>ysgol</a:t>
            </a:r>
            <a:r>
              <a:rPr lang="en-GB" sz="2000" dirty="0"/>
              <a:t> </a:t>
            </a:r>
            <a:r>
              <a:rPr lang="en-GB" sz="2000" dirty="0" err="1"/>
              <a:t>yn</a:t>
            </a:r>
            <a:r>
              <a:rPr lang="en-GB" sz="2000" dirty="0"/>
              <a:t> </a:t>
            </a:r>
            <a:r>
              <a:rPr lang="en-GB" sz="2000" dirty="0" err="1"/>
              <a:t>gymryd</a:t>
            </a:r>
            <a:r>
              <a:rPr lang="en-GB" sz="2000" dirty="0"/>
              <a:t> </a:t>
            </a:r>
            <a:r>
              <a:rPr lang="en-GB" sz="2000" dirty="0" err="1"/>
              <a:t>yn</a:t>
            </a:r>
            <a:r>
              <a:rPr lang="en-GB" sz="2000" dirty="0"/>
              <a:t> y mis neu </a:t>
            </a:r>
            <a:r>
              <a:rPr lang="en-GB" sz="2000" dirty="0" err="1"/>
              <a:t>ddau</a:t>
            </a:r>
            <a:r>
              <a:rPr lang="en-GB" sz="2000" dirty="0"/>
              <a:t> </a:t>
            </a:r>
            <a:r>
              <a:rPr lang="en-GB" sz="2000" dirty="0" err="1"/>
              <a:t>nesaf</a:t>
            </a:r>
            <a:r>
              <a:rPr lang="en-GB" sz="2000" dirty="0"/>
              <a:t>.</a:t>
            </a:r>
          </a:p>
          <a:p>
            <a:endParaRPr lang="en-GB" dirty="0"/>
          </a:p>
        </p:txBody>
      </p:sp>
    </p:spTree>
    <p:extLst>
      <p:ext uri="{BB962C8B-B14F-4D97-AF65-F5344CB8AC3E}">
        <p14:creationId xmlns:p14="http://schemas.microsoft.com/office/powerpoint/2010/main" val="1097905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88EF3-C2D6-FBC9-EB13-8F6FA03175B3}"/>
              </a:ext>
            </a:extLst>
          </p:cNvPr>
          <p:cNvSpPr>
            <a:spLocks noGrp="1"/>
          </p:cNvSpPr>
          <p:nvPr>
            <p:ph type="title"/>
          </p:nvPr>
        </p:nvSpPr>
        <p:spPr/>
        <p:txBody>
          <a:bodyPr/>
          <a:lstStyle/>
          <a:p>
            <a:r>
              <a:rPr lang="en-GB" dirty="0" err="1"/>
              <a:t>Ysbrydoliaeth</a:t>
            </a:r>
            <a:r>
              <a:rPr lang="en-GB" dirty="0"/>
              <a:t> </a:t>
            </a:r>
            <a:r>
              <a:rPr lang="en-GB" dirty="0" err="1"/>
              <a:t>pellach</a:t>
            </a:r>
            <a:endParaRPr lang="en-GB" dirty="0"/>
          </a:p>
        </p:txBody>
      </p:sp>
      <p:sp>
        <p:nvSpPr>
          <p:cNvPr id="3" name="Text Placeholder 2">
            <a:extLst>
              <a:ext uri="{FF2B5EF4-FFF2-40B4-BE49-F238E27FC236}">
                <a16:creationId xmlns:a16="http://schemas.microsoft.com/office/drawing/2014/main" id="{FD4AF0C3-3B83-7E92-B1D0-D0A7083100F8}"/>
              </a:ext>
            </a:extLst>
          </p:cNvPr>
          <p:cNvSpPr>
            <a:spLocks noGrp="1"/>
          </p:cNvSpPr>
          <p:nvPr>
            <p:ph type="body" sz="quarter" idx="11"/>
          </p:nvPr>
        </p:nvSpPr>
        <p:spPr>
          <a:xfrm>
            <a:off x="371475" y="1391981"/>
            <a:ext cx="11446669" cy="4074037"/>
          </a:xfrm>
        </p:spPr>
        <p:txBody>
          <a:bodyPr/>
          <a:lstStyle/>
          <a:p>
            <a:r>
              <a:rPr lang="en-GB" dirty="0" err="1"/>
              <a:t>Gwyliwch</a:t>
            </a:r>
            <a:r>
              <a:rPr lang="en-GB" dirty="0"/>
              <a:t> </a:t>
            </a:r>
            <a:r>
              <a:rPr lang="en-GB" dirty="0" err="1"/>
              <a:t>glip</a:t>
            </a:r>
            <a:r>
              <a:rPr lang="en-GB" dirty="0"/>
              <a:t> o’r Senedd </a:t>
            </a:r>
            <a:r>
              <a:rPr lang="en-GB" dirty="0" err="1"/>
              <a:t>Ieuenctid</a:t>
            </a:r>
            <a:r>
              <a:rPr lang="en-GB" dirty="0"/>
              <a:t> </a:t>
            </a:r>
            <a:r>
              <a:rPr lang="en-GB" dirty="0" err="1"/>
              <a:t>yn</a:t>
            </a:r>
            <a:r>
              <a:rPr lang="en-GB" dirty="0"/>
              <a:t> </a:t>
            </a:r>
            <a:r>
              <a:rPr lang="en-GB" dirty="0" err="1"/>
              <a:t>siarad</a:t>
            </a:r>
            <a:r>
              <a:rPr lang="en-GB" dirty="0"/>
              <a:t> am y </a:t>
            </a:r>
            <a:r>
              <a:rPr lang="en-GB" dirty="0" err="1"/>
              <a:t>pwnc</a:t>
            </a:r>
            <a:r>
              <a:rPr lang="en-GB" dirty="0"/>
              <a:t> o Newid Hinsawdd am </a:t>
            </a:r>
            <a:r>
              <a:rPr lang="en-GB" dirty="0" err="1"/>
              <a:t>ysbrydoliaeth</a:t>
            </a:r>
            <a:r>
              <a:rPr lang="en-GB" dirty="0"/>
              <a:t>: </a:t>
            </a:r>
            <a:r>
              <a:rPr lang="en-GB" dirty="0">
                <a:solidFill>
                  <a:schemeClr val="bg1"/>
                </a:solidFill>
                <a:hlinkClick r:id="rId3">
                  <a:extLst>
                    <a:ext uri="{A12FA001-AC4F-418D-AE19-62706E023703}">
                      <ahyp:hlinkClr xmlns:ahyp="http://schemas.microsoft.com/office/drawing/2018/hyperlinkcolor" val="tx"/>
                    </a:ext>
                  </a:extLst>
                </a:hlinkClick>
              </a:rPr>
              <a:t>https://www.youtube.com/watch?v=hErnvysztLI</a:t>
            </a:r>
            <a:endParaRPr lang="en-GB" dirty="0">
              <a:solidFill>
                <a:schemeClr val="bg1"/>
              </a:solidFill>
            </a:endParaRPr>
          </a:p>
          <a:p>
            <a:endParaRPr lang="en-GB" dirty="0">
              <a:solidFill>
                <a:schemeClr val="bg1"/>
              </a:solidFill>
            </a:endParaRPr>
          </a:p>
          <a:p>
            <a:endParaRPr lang="en-GB" dirty="0">
              <a:solidFill>
                <a:schemeClr val="bg1"/>
              </a:solidFill>
            </a:endParaRPr>
          </a:p>
          <a:p>
            <a:endParaRPr lang="en-GB" dirty="0"/>
          </a:p>
          <a:p>
            <a:endParaRPr lang="en-GB" dirty="0"/>
          </a:p>
        </p:txBody>
      </p:sp>
      <p:pic>
        <p:nvPicPr>
          <p:cNvPr id="6" name="Picture 5">
            <a:extLst>
              <a:ext uri="{FF2B5EF4-FFF2-40B4-BE49-F238E27FC236}">
                <a16:creationId xmlns:a16="http://schemas.microsoft.com/office/drawing/2014/main" id="{F2E22B62-79EF-631A-85DD-4577ACFDF705}"/>
              </a:ext>
            </a:extLst>
          </p:cNvPr>
          <p:cNvPicPr>
            <a:picLocks noChangeAspect="1"/>
          </p:cNvPicPr>
          <p:nvPr/>
        </p:nvPicPr>
        <p:blipFill>
          <a:blip r:embed="rId4"/>
          <a:stretch>
            <a:fillRect/>
          </a:stretch>
        </p:blipFill>
        <p:spPr>
          <a:xfrm>
            <a:off x="4449809" y="3099244"/>
            <a:ext cx="2816596" cy="2889754"/>
          </a:xfrm>
          <a:prstGeom prst="rect">
            <a:avLst/>
          </a:prstGeom>
        </p:spPr>
      </p:pic>
    </p:spTree>
    <p:extLst>
      <p:ext uri="{BB962C8B-B14F-4D97-AF65-F5344CB8AC3E}">
        <p14:creationId xmlns:p14="http://schemas.microsoft.com/office/powerpoint/2010/main" val="3326674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DBF008-3C3A-31A7-59DE-97A37A70DFBE}"/>
              </a:ext>
            </a:extLst>
          </p:cNvPr>
          <p:cNvSpPr>
            <a:spLocks noGrp="1"/>
          </p:cNvSpPr>
          <p:nvPr>
            <p:ph type="title"/>
          </p:nvPr>
        </p:nvSpPr>
        <p:spPr/>
        <p:txBody>
          <a:bodyPr/>
          <a:lstStyle/>
          <a:p>
            <a:pPr algn="ctr"/>
            <a:r>
              <a:rPr lang="en-GB" sz="6000" dirty="0" err="1"/>
              <a:t>Mae’n</a:t>
            </a:r>
            <a:r>
              <a:rPr lang="en-GB" sz="6000" dirty="0"/>
              <a:t> </a:t>
            </a:r>
            <a:r>
              <a:rPr lang="en-GB" sz="6000" dirty="0" err="1"/>
              <a:t>ddadleuol</a:t>
            </a:r>
            <a:endParaRPr lang="en-GB" sz="6000" dirty="0"/>
          </a:p>
        </p:txBody>
      </p:sp>
      <p:sp>
        <p:nvSpPr>
          <p:cNvPr id="2" name="Text Placeholder 1">
            <a:extLst>
              <a:ext uri="{FF2B5EF4-FFF2-40B4-BE49-F238E27FC236}">
                <a16:creationId xmlns:a16="http://schemas.microsoft.com/office/drawing/2014/main" id="{DEE9B8C3-5700-4E6F-8C19-9279E216F046}"/>
              </a:ext>
            </a:extLst>
          </p:cNvPr>
          <p:cNvSpPr>
            <a:spLocks noGrp="1"/>
          </p:cNvSpPr>
          <p:nvPr>
            <p:ph type="body" sz="quarter" idx="11"/>
          </p:nvPr>
        </p:nvSpPr>
        <p:spPr/>
        <p:txBody>
          <a:bodyPr/>
          <a:lstStyle/>
          <a:p>
            <a:r>
              <a:rPr kumimoji="0" lang="en-GB" sz="3600" b="1" i="0" u="none" strike="noStrike" kern="1200" cap="none" spc="0" normalizeH="0" baseline="0" noProof="0" dirty="0">
                <a:ln>
                  <a:noFill/>
                </a:ln>
                <a:solidFill>
                  <a:schemeClr val="bg1"/>
                </a:solidFill>
                <a:effectLst/>
                <a:uLnTx/>
                <a:uFillTx/>
                <a:latin typeface="Montserrat Alternates"/>
                <a:ea typeface="+mj-ea"/>
                <a:cs typeface="+mj-cs"/>
              </a:rPr>
              <a:t>“</a:t>
            </a:r>
            <a:r>
              <a:rPr kumimoji="0" lang="en-GB" sz="3600" b="1" i="0" u="none" strike="noStrike" kern="1200" cap="none" spc="0" normalizeH="0" baseline="0" noProof="0" dirty="0" err="1">
                <a:ln>
                  <a:noFill/>
                </a:ln>
                <a:solidFill>
                  <a:schemeClr val="bg1"/>
                </a:solidFill>
                <a:effectLst/>
                <a:uLnTx/>
                <a:uFillTx/>
                <a:latin typeface="Montserrat Alternates"/>
                <a:ea typeface="+mj-ea"/>
                <a:cs typeface="+mj-cs"/>
              </a:rPr>
              <a:t>Dylid</a:t>
            </a:r>
            <a:r>
              <a:rPr lang="en-GB" sz="3600" b="1" dirty="0">
                <a:solidFill>
                  <a:schemeClr val="bg1"/>
                </a:solidFill>
                <a:latin typeface="Montserrat Alternates"/>
                <a:ea typeface="+mj-ea"/>
                <a:cs typeface="+mj-cs"/>
              </a:rPr>
              <a:t> </a:t>
            </a:r>
            <a:r>
              <a:rPr lang="en-GB" sz="3600" b="1" dirty="0" err="1">
                <a:solidFill>
                  <a:schemeClr val="bg1"/>
                </a:solidFill>
                <a:latin typeface="Montserrat Alternates"/>
                <a:ea typeface="+mj-ea"/>
                <a:cs typeface="+mj-cs"/>
              </a:rPr>
              <a:t>rhoi</a:t>
            </a:r>
            <a:r>
              <a:rPr lang="en-GB" sz="3600" b="1" dirty="0">
                <a:solidFill>
                  <a:schemeClr val="bg1"/>
                </a:solidFill>
                <a:latin typeface="Montserrat Alternates"/>
                <a:ea typeface="+mj-ea"/>
                <a:cs typeface="+mj-cs"/>
              </a:rPr>
              <a:t> </a:t>
            </a:r>
            <a:r>
              <a:rPr lang="en-GB" sz="3600" b="1" dirty="0" err="1">
                <a:solidFill>
                  <a:schemeClr val="bg1"/>
                </a:solidFill>
                <a:latin typeface="Montserrat Alternates"/>
                <a:ea typeface="+mj-ea"/>
                <a:cs typeface="+mj-cs"/>
              </a:rPr>
              <a:t>cyfle</a:t>
            </a:r>
            <a:r>
              <a:rPr lang="en-GB" sz="3600" b="1" dirty="0">
                <a:solidFill>
                  <a:schemeClr val="bg1"/>
                </a:solidFill>
                <a:latin typeface="Montserrat Alternates"/>
                <a:ea typeface="+mj-ea"/>
                <a:cs typeface="+mj-cs"/>
              </a:rPr>
              <a:t> </a:t>
            </a:r>
            <a:r>
              <a:rPr lang="en-GB" sz="3600" b="1" dirty="0" err="1">
                <a:solidFill>
                  <a:schemeClr val="bg1"/>
                </a:solidFill>
                <a:latin typeface="Montserrat Alternates"/>
                <a:ea typeface="+mj-ea"/>
                <a:cs typeface="+mj-cs"/>
              </a:rPr>
              <a:t>i</a:t>
            </a:r>
            <a:r>
              <a:rPr lang="en-GB" sz="3600" b="1" dirty="0">
                <a:solidFill>
                  <a:schemeClr val="bg1"/>
                </a:solidFill>
                <a:latin typeface="Montserrat Alternates"/>
                <a:ea typeface="+mj-ea"/>
                <a:cs typeface="+mj-cs"/>
              </a:rPr>
              <a:t> bob </a:t>
            </a:r>
            <a:r>
              <a:rPr lang="en-GB" sz="3600" b="1" dirty="0" err="1">
                <a:solidFill>
                  <a:schemeClr val="bg1"/>
                </a:solidFill>
                <a:latin typeface="Montserrat Alternates"/>
                <a:ea typeface="+mj-ea"/>
                <a:cs typeface="+mj-cs"/>
              </a:rPr>
              <a:t>disgybl</a:t>
            </a:r>
            <a:r>
              <a:rPr lang="en-GB" sz="3600" b="1" dirty="0">
                <a:solidFill>
                  <a:schemeClr val="bg1"/>
                </a:solidFill>
                <a:latin typeface="Montserrat Alternates"/>
                <a:ea typeface="+mj-ea"/>
                <a:cs typeface="+mj-cs"/>
              </a:rPr>
              <a:t> 11-18 </a:t>
            </a:r>
            <a:r>
              <a:rPr lang="en-GB" sz="3600" b="1" dirty="0" err="1">
                <a:solidFill>
                  <a:schemeClr val="bg1"/>
                </a:solidFill>
                <a:latin typeface="Montserrat Alternates"/>
                <a:ea typeface="+mj-ea"/>
                <a:cs typeface="+mj-cs"/>
              </a:rPr>
              <a:t>oed</a:t>
            </a:r>
            <a:r>
              <a:rPr lang="en-GB" sz="3600" b="1" dirty="0">
                <a:solidFill>
                  <a:schemeClr val="bg1"/>
                </a:solidFill>
                <a:latin typeface="Montserrat Alternates"/>
                <a:ea typeface="+mj-ea"/>
                <a:cs typeface="+mj-cs"/>
              </a:rPr>
              <a:t> </a:t>
            </a:r>
            <a:r>
              <a:rPr lang="en-GB" sz="3600" b="1" dirty="0" err="1">
                <a:solidFill>
                  <a:schemeClr val="bg1"/>
                </a:solidFill>
                <a:latin typeface="Montserrat Alternates"/>
                <a:ea typeface="+mj-ea"/>
                <a:cs typeface="+mj-cs"/>
              </a:rPr>
              <a:t>fynychu</a:t>
            </a:r>
            <a:r>
              <a:rPr lang="en-GB" sz="3600" b="1" dirty="0">
                <a:solidFill>
                  <a:schemeClr val="bg1"/>
                </a:solidFill>
                <a:latin typeface="Montserrat Alternates"/>
                <a:ea typeface="+mj-ea"/>
                <a:cs typeface="+mj-cs"/>
              </a:rPr>
              <a:t> </a:t>
            </a:r>
            <a:r>
              <a:rPr lang="en-GB" sz="3600" b="1" dirty="0" err="1">
                <a:solidFill>
                  <a:schemeClr val="bg1"/>
                </a:solidFill>
                <a:latin typeface="Montserrat Alternates"/>
                <a:ea typeface="+mj-ea"/>
                <a:cs typeface="+mj-cs"/>
              </a:rPr>
              <a:t>cwrs</a:t>
            </a:r>
            <a:r>
              <a:rPr lang="en-GB" sz="3600" b="1" dirty="0">
                <a:solidFill>
                  <a:schemeClr val="bg1"/>
                </a:solidFill>
                <a:latin typeface="Montserrat Alternates"/>
                <a:ea typeface="+mj-ea"/>
                <a:cs typeface="+mj-cs"/>
              </a:rPr>
              <a:t> </a:t>
            </a:r>
            <a:r>
              <a:rPr lang="en-GB" sz="3600" b="1" dirty="0" err="1">
                <a:solidFill>
                  <a:schemeClr val="bg1"/>
                </a:solidFill>
                <a:latin typeface="Montserrat Alternates"/>
                <a:ea typeface="+mj-ea"/>
                <a:cs typeface="+mj-cs"/>
              </a:rPr>
              <a:t>preswyl</a:t>
            </a:r>
            <a:r>
              <a:rPr lang="en-GB" sz="3600" b="1" dirty="0">
                <a:solidFill>
                  <a:schemeClr val="bg1"/>
                </a:solidFill>
                <a:latin typeface="Montserrat Alternates"/>
                <a:ea typeface="+mj-ea"/>
                <a:cs typeface="+mj-cs"/>
              </a:rPr>
              <a:t> </a:t>
            </a:r>
            <a:r>
              <a:rPr lang="en-GB" sz="3600" b="1" dirty="0" err="1">
                <a:solidFill>
                  <a:schemeClr val="bg1"/>
                </a:solidFill>
                <a:latin typeface="Montserrat Alternates"/>
                <a:ea typeface="+mj-ea"/>
                <a:cs typeface="+mj-cs"/>
              </a:rPr>
              <a:t>awyr</a:t>
            </a:r>
            <a:r>
              <a:rPr lang="en-GB" sz="3600" b="1" dirty="0">
                <a:solidFill>
                  <a:schemeClr val="bg1"/>
                </a:solidFill>
                <a:latin typeface="Montserrat Alternates"/>
                <a:ea typeface="+mj-ea"/>
                <a:cs typeface="+mj-cs"/>
              </a:rPr>
              <a:t> </a:t>
            </a:r>
            <a:r>
              <a:rPr lang="en-GB" sz="3600" b="1" dirty="0" err="1">
                <a:solidFill>
                  <a:schemeClr val="bg1"/>
                </a:solidFill>
                <a:latin typeface="Montserrat Alternates"/>
                <a:ea typeface="+mj-ea"/>
                <a:cs typeface="+mj-cs"/>
              </a:rPr>
              <a:t>agored</a:t>
            </a:r>
            <a:r>
              <a:rPr lang="en-GB" sz="3600" b="1" dirty="0">
                <a:solidFill>
                  <a:schemeClr val="bg1"/>
                </a:solidFill>
                <a:latin typeface="Montserrat Alternates"/>
                <a:ea typeface="+mj-ea"/>
                <a:cs typeface="+mj-cs"/>
              </a:rPr>
              <a:t> am </a:t>
            </a:r>
            <a:r>
              <a:rPr lang="en-GB" sz="3600" b="1" dirty="0" err="1">
                <a:solidFill>
                  <a:schemeClr val="bg1"/>
                </a:solidFill>
                <a:latin typeface="Montserrat Alternates"/>
                <a:ea typeface="+mj-ea"/>
                <a:cs typeface="+mj-cs"/>
              </a:rPr>
              <a:t>ddim</a:t>
            </a:r>
            <a:r>
              <a:rPr lang="en-GB" sz="3600" b="1" dirty="0">
                <a:solidFill>
                  <a:schemeClr val="bg1"/>
                </a:solidFill>
                <a:latin typeface="Montserrat Alternates"/>
                <a:ea typeface="+mj-ea"/>
                <a:cs typeface="+mj-cs"/>
              </a:rPr>
              <a:t> yng Nghymru </a:t>
            </a:r>
            <a:r>
              <a:rPr kumimoji="0" lang="en-GB" sz="3600" b="1" i="0" u="none" strike="noStrike" kern="1200" cap="none" spc="0" normalizeH="0" baseline="0" noProof="0" dirty="0">
                <a:ln>
                  <a:noFill/>
                </a:ln>
                <a:solidFill>
                  <a:schemeClr val="bg1"/>
                </a:solidFill>
                <a:effectLst/>
                <a:uLnTx/>
                <a:uFillTx/>
                <a:latin typeface="Montserrat Alternates"/>
                <a:ea typeface="+mj-ea"/>
                <a:cs typeface="+mj-cs"/>
              </a:rPr>
              <a:t>.” </a:t>
            </a:r>
            <a:r>
              <a:rPr kumimoji="0" lang="en-GB" sz="3600" b="1" i="0" u="none" strike="noStrike" kern="1200" cap="none" spc="0" normalizeH="0" baseline="0" noProof="0" dirty="0" err="1">
                <a:ln>
                  <a:noFill/>
                </a:ln>
                <a:solidFill>
                  <a:schemeClr val="bg1"/>
                </a:solidFill>
                <a:effectLst/>
                <a:uLnTx/>
                <a:uFillTx/>
                <a:latin typeface="Montserrat Alternates"/>
                <a:ea typeface="+mj-ea"/>
                <a:cs typeface="+mj-cs"/>
              </a:rPr>
              <a:t>Cytuno</a:t>
            </a:r>
            <a:r>
              <a:rPr kumimoji="0" lang="en-GB" sz="3600" b="1" i="0" u="none" strike="noStrike" kern="1200" cap="none" spc="0" normalizeH="0" baseline="0" noProof="0" dirty="0">
                <a:ln>
                  <a:noFill/>
                </a:ln>
                <a:solidFill>
                  <a:schemeClr val="bg1"/>
                </a:solidFill>
                <a:effectLst/>
                <a:uLnTx/>
                <a:uFillTx/>
                <a:latin typeface="Montserrat Alternates"/>
                <a:ea typeface="+mj-ea"/>
                <a:cs typeface="+mj-cs"/>
              </a:rPr>
              <a:t>/ </a:t>
            </a:r>
            <a:r>
              <a:rPr kumimoji="0" lang="en-GB" sz="3600" b="1" i="0" u="none" strike="noStrike" kern="1200" cap="none" spc="0" normalizeH="0" baseline="0" noProof="0" dirty="0" err="1">
                <a:ln>
                  <a:noFill/>
                </a:ln>
                <a:solidFill>
                  <a:schemeClr val="bg1"/>
                </a:solidFill>
                <a:effectLst/>
                <a:uLnTx/>
                <a:uFillTx/>
                <a:latin typeface="Montserrat Alternates"/>
                <a:ea typeface="+mj-ea"/>
                <a:cs typeface="+mj-cs"/>
              </a:rPr>
              <a:t>Anghytuno</a:t>
            </a:r>
            <a:endParaRPr lang="en-GB" dirty="0">
              <a:solidFill>
                <a:schemeClr val="bg1"/>
              </a:solidFill>
            </a:endParaRPr>
          </a:p>
        </p:txBody>
      </p:sp>
    </p:spTree>
    <p:extLst>
      <p:ext uri="{BB962C8B-B14F-4D97-AF65-F5344CB8AC3E}">
        <p14:creationId xmlns:p14="http://schemas.microsoft.com/office/powerpoint/2010/main" val="10097228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91"/>
</p:tagLst>
</file>

<file path=ppt/tags/tag2.xml><?xml version="1.0" encoding="utf-8"?>
<p:tagLst xmlns:a="http://schemas.openxmlformats.org/drawingml/2006/main" xmlns:r="http://schemas.openxmlformats.org/officeDocument/2006/relationships" xmlns:p="http://schemas.openxmlformats.org/presentationml/2006/main">
  <p:tag name="AS_UNIQUEID" val="865"/>
</p:tagLst>
</file>

<file path=ppt/tags/tag3.xml><?xml version="1.0" encoding="utf-8"?>
<p:tagLst xmlns:a="http://schemas.openxmlformats.org/drawingml/2006/main" xmlns:r="http://schemas.openxmlformats.org/officeDocument/2006/relationships" xmlns:p="http://schemas.openxmlformats.org/presentationml/2006/main">
  <p:tag name="AS_UNIQUEID" val="93"/>
</p:tagLst>
</file>

<file path=ppt/theme/theme1.xml><?xml version="1.0" encoding="utf-8"?>
<a:theme xmlns:a="http://schemas.openxmlformats.org/drawingml/2006/main" name="Band">
  <a:themeElements>
    <a:clrScheme name="Assembly Mid-Blue">
      <a:dk1>
        <a:srgbClr val="414042"/>
      </a:dk1>
      <a:lt1>
        <a:srgbClr val="FFFFFF"/>
      </a:lt1>
      <a:dk2>
        <a:srgbClr val="005A6A"/>
      </a:dk2>
      <a:lt2>
        <a:srgbClr val="FFFFFF"/>
      </a:lt2>
      <a:accent1>
        <a:srgbClr val="C9187E"/>
      </a:accent1>
      <a:accent2>
        <a:srgbClr val="4EA947"/>
      </a:accent2>
      <a:accent3>
        <a:srgbClr val="E6791E"/>
      </a:accent3>
      <a:accent4>
        <a:srgbClr val="34A3AE"/>
      </a:accent4>
      <a:accent5>
        <a:srgbClr val="EF404A"/>
      </a:accent5>
      <a:accent6>
        <a:srgbClr val="BB8F2E"/>
      </a:accent6>
      <a:hlink>
        <a:srgbClr val="005A6A"/>
      </a:hlink>
      <a:folHlink>
        <a:srgbClr val="005A6A"/>
      </a:folHlink>
    </a:clrScheme>
    <a:fontScheme name="Presentation-text">
      <a:majorFont>
        <a:latin typeface="Montserrat"/>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Triangle 2">
  <a:themeElements>
    <a:clrScheme name="Welsh Youth Parliament">
      <a:dk1>
        <a:srgbClr val="3C3C3B"/>
      </a:dk1>
      <a:lt1>
        <a:srgbClr val="FFFFFF"/>
      </a:lt1>
      <a:dk2>
        <a:srgbClr val="26234F"/>
      </a:dk2>
      <a:lt2>
        <a:srgbClr val="FFFFFF"/>
      </a:lt2>
      <a:accent1>
        <a:srgbClr val="26234F"/>
      </a:accent1>
      <a:accent2>
        <a:srgbClr val="39A29F"/>
      </a:accent2>
      <a:accent3>
        <a:srgbClr val="E3017C"/>
      </a:accent3>
      <a:accent4>
        <a:srgbClr val="F8AB15"/>
      </a:accent4>
      <a:accent5>
        <a:srgbClr val="2D2D2C"/>
      </a:accent5>
      <a:accent6>
        <a:srgbClr val="ECECEC"/>
      </a:accent6>
      <a:hlink>
        <a:srgbClr val="757578"/>
      </a:hlink>
      <a:folHlink>
        <a:srgbClr val="757578"/>
      </a:folHlink>
    </a:clrScheme>
    <a:fontScheme name="WYP">
      <a:majorFont>
        <a:latin typeface="Cooper Hewitt Heavy"/>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Pictures and video">
  <a:themeElements>
    <a:clrScheme name="Grey">
      <a:dk1>
        <a:srgbClr val="414042"/>
      </a:dk1>
      <a:lt1>
        <a:srgbClr val="FFFFFF"/>
      </a:lt1>
      <a:dk2>
        <a:srgbClr val="414042"/>
      </a:dk2>
      <a:lt2>
        <a:srgbClr val="FFFFFF"/>
      </a:lt2>
      <a:accent1>
        <a:srgbClr val="C9187E"/>
      </a:accent1>
      <a:accent2>
        <a:srgbClr val="EF404A"/>
      </a:accent2>
      <a:accent3>
        <a:srgbClr val="E6791E"/>
      </a:accent3>
      <a:accent4>
        <a:srgbClr val="BB8F2E"/>
      </a:accent4>
      <a:accent5>
        <a:srgbClr val="30AF87"/>
      </a:accent5>
      <a:accent6>
        <a:srgbClr val="00A1A2"/>
      </a:accent6>
      <a:hlink>
        <a:srgbClr val="53565A"/>
      </a:hlink>
      <a:folHlink>
        <a:srgbClr val="53565A"/>
      </a:folHlink>
    </a:clrScheme>
    <a:fontScheme name="Assembly">
      <a:majorFont>
        <a:latin typeface="Montserrat"/>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Solid">
  <a:themeElements>
    <a:clrScheme name="Anthracite">
      <a:dk1>
        <a:srgbClr val="2D2D2C"/>
      </a:dk1>
      <a:lt1>
        <a:srgbClr val="FFFFFF"/>
      </a:lt1>
      <a:dk2>
        <a:srgbClr val="2D2D2C"/>
      </a:dk2>
      <a:lt2>
        <a:srgbClr val="FFFFFF"/>
      </a:lt2>
      <a:accent1>
        <a:srgbClr val="C90774"/>
      </a:accent1>
      <a:accent2>
        <a:srgbClr val="E7333F"/>
      </a:accent2>
      <a:accent3>
        <a:srgbClr val="E37608"/>
      </a:accent3>
      <a:accent4>
        <a:srgbClr val="B88D2D"/>
      </a:accent4>
      <a:accent5>
        <a:srgbClr val="2BA484"/>
      </a:accent5>
      <a:accent6>
        <a:srgbClr val="0B9DA2"/>
      </a:accent6>
      <a:hlink>
        <a:srgbClr val="757578"/>
      </a:hlink>
      <a:folHlink>
        <a:srgbClr val="757578"/>
      </a:folHlink>
    </a:clrScheme>
    <a:fontScheme name="Senedd3">
      <a:majorFont>
        <a:latin typeface="Montserrat Alternates Black"/>
        <a:ea typeface=""/>
        <a:cs typeface=""/>
      </a:majorFont>
      <a:minorFont>
        <a:latin typeface="Montserrat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Slice">
  <a:themeElements>
    <a:clrScheme name="Anthracite">
      <a:dk1>
        <a:srgbClr val="2D2D2C"/>
      </a:dk1>
      <a:lt1>
        <a:srgbClr val="FFFFFF"/>
      </a:lt1>
      <a:dk2>
        <a:srgbClr val="2D2D2C"/>
      </a:dk2>
      <a:lt2>
        <a:srgbClr val="FFFFFF"/>
      </a:lt2>
      <a:accent1>
        <a:srgbClr val="C90774"/>
      </a:accent1>
      <a:accent2>
        <a:srgbClr val="E7333F"/>
      </a:accent2>
      <a:accent3>
        <a:srgbClr val="E37608"/>
      </a:accent3>
      <a:accent4>
        <a:srgbClr val="B88D2D"/>
      </a:accent4>
      <a:accent5>
        <a:srgbClr val="2BA484"/>
      </a:accent5>
      <a:accent6>
        <a:srgbClr val="0B9DA2"/>
      </a:accent6>
      <a:hlink>
        <a:srgbClr val="757578"/>
      </a:hlink>
      <a:folHlink>
        <a:srgbClr val="757578"/>
      </a:folHlink>
    </a:clrScheme>
    <a:fontScheme name="Senedd3">
      <a:majorFont>
        <a:latin typeface="Montserrat Alternates Black"/>
        <a:ea typeface=""/>
        <a:cs typeface=""/>
      </a:majorFont>
      <a:minorFont>
        <a:latin typeface="Montserrat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Solid-white">
  <a:themeElements>
    <a:clrScheme name="A-TEAL">
      <a:dk1>
        <a:srgbClr val="414042"/>
      </a:dk1>
      <a:lt1>
        <a:srgbClr val="FFFFFF"/>
      </a:lt1>
      <a:dk2>
        <a:srgbClr val="005A6A"/>
      </a:dk2>
      <a:lt2>
        <a:srgbClr val="FFFFFF"/>
      </a:lt2>
      <a:accent1>
        <a:srgbClr val="C9187E"/>
      </a:accent1>
      <a:accent2>
        <a:srgbClr val="EF404A"/>
      </a:accent2>
      <a:accent3>
        <a:srgbClr val="E6791E"/>
      </a:accent3>
      <a:accent4>
        <a:srgbClr val="BB8F2E"/>
      </a:accent4>
      <a:accent5>
        <a:srgbClr val="30AF87"/>
      </a:accent5>
      <a:accent6>
        <a:srgbClr val="00A1A2"/>
      </a:accent6>
      <a:hlink>
        <a:srgbClr val="53565A"/>
      </a:hlink>
      <a:folHlink>
        <a:srgbClr val="53565A"/>
      </a:folHlink>
    </a:clrScheme>
    <a:fontScheme name="Senedd3">
      <a:majorFont>
        <a:latin typeface="Montserrat Alternates Black"/>
        <a:ea typeface=""/>
        <a:cs typeface=""/>
      </a:majorFont>
      <a:minorFont>
        <a:latin typeface="Montserrat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_Solid-white">
  <a:themeElements>
    <a:clrScheme name="A-TEAL">
      <a:dk1>
        <a:srgbClr val="414042"/>
      </a:dk1>
      <a:lt1>
        <a:srgbClr val="FFFFFF"/>
      </a:lt1>
      <a:dk2>
        <a:srgbClr val="005A6A"/>
      </a:dk2>
      <a:lt2>
        <a:srgbClr val="FFFFFF"/>
      </a:lt2>
      <a:accent1>
        <a:srgbClr val="C9187E"/>
      </a:accent1>
      <a:accent2>
        <a:srgbClr val="EF404A"/>
      </a:accent2>
      <a:accent3>
        <a:srgbClr val="E6791E"/>
      </a:accent3>
      <a:accent4>
        <a:srgbClr val="BB8F2E"/>
      </a:accent4>
      <a:accent5>
        <a:srgbClr val="30AF87"/>
      </a:accent5>
      <a:accent6>
        <a:srgbClr val="00A1A2"/>
      </a:accent6>
      <a:hlink>
        <a:srgbClr val="53565A"/>
      </a:hlink>
      <a:folHlink>
        <a:srgbClr val="53565A"/>
      </a:folHlink>
    </a:clrScheme>
    <a:fontScheme name="Education">
      <a:majorFont>
        <a:latin typeface="Montserrat Alternates"/>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olid-white">
  <a:themeElements>
    <a:clrScheme name="A-TEAL">
      <a:dk1>
        <a:srgbClr val="414042"/>
      </a:dk1>
      <a:lt1>
        <a:srgbClr val="FFFFFF"/>
      </a:lt1>
      <a:dk2>
        <a:srgbClr val="005A6A"/>
      </a:dk2>
      <a:lt2>
        <a:srgbClr val="FFFFFF"/>
      </a:lt2>
      <a:accent1>
        <a:srgbClr val="C9187E"/>
      </a:accent1>
      <a:accent2>
        <a:srgbClr val="EF404A"/>
      </a:accent2>
      <a:accent3>
        <a:srgbClr val="E6791E"/>
      </a:accent3>
      <a:accent4>
        <a:srgbClr val="BB8F2E"/>
      </a:accent4>
      <a:accent5>
        <a:srgbClr val="30AF87"/>
      </a:accent5>
      <a:accent6>
        <a:srgbClr val="00A1A2"/>
      </a:accent6>
      <a:hlink>
        <a:srgbClr val="53565A"/>
      </a:hlink>
      <a:folHlink>
        <a:srgbClr val="53565A"/>
      </a:folHlink>
    </a:clrScheme>
    <a:fontScheme name="Education">
      <a:majorFont>
        <a:latin typeface="Montserrat Alternates"/>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Pictures and video">
  <a:themeElements>
    <a:clrScheme name="Grey">
      <a:dk1>
        <a:srgbClr val="414042"/>
      </a:dk1>
      <a:lt1>
        <a:srgbClr val="FFFFFF"/>
      </a:lt1>
      <a:dk2>
        <a:srgbClr val="414042"/>
      </a:dk2>
      <a:lt2>
        <a:srgbClr val="FFFFFF"/>
      </a:lt2>
      <a:accent1>
        <a:srgbClr val="C9187E"/>
      </a:accent1>
      <a:accent2>
        <a:srgbClr val="EF404A"/>
      </a:accent2>
      <a:accent3>
        <a:srgbClr val="E6791E"/>
      </a:accent3>
      <a:accent4>
        <a:srgbClr val="BB8F2E"/>
      </a:accent4>
      <a:accent5>
        <a:srgbClr val="30AF87"/>
      </a:accent5>
      <a:accent6>
        <a:srgbClr val="00A1A2"/>
      </a:accent6>
      <a:hlink>
        <a:srgbClr val="53565A"/>
      </a:hlink>
      <a:folHlink>
        <a:srgbClr val="53565A"/>
      </a:folHlink>
    </a:clrScheme>
    <a:fontScheme name="Education">
      <a:majorFont>
        <a:latin typeface="Montserrat Alternates"/>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ircle 2">
  <a:themeElements>
    <a:clrScheme name="Welsh Youth Parliament">
      <a:dk1>
        <a:srgbClr val="3C3C3B"/>
      </a:dk1>
      <a:lt1>
        <a:srgbClr val="FFFFFF"/>
      </a:lt1>
      <a:dk2>
        <a:srgbClr val="26234F"/>
      </a:dk2>
      <a:lt2>
        <a:srgbClr val="FFFFFF"/>
      </a:lt2>
      <a:accent1>
        <a:srgbClr val="26234F"/>
      </a:accent1>
      <a:accent2>
        <a:srgbClr val="39A29F"/>
      </a:accent2>
      <a:accent3>
        <a:srgbClr val="E3017C"/>
      </a:accent3>
      <a:accent4>
        <a:srgbClr val="F8AB15"/>
      </a:accent4>
      <a:accent5>
        <a:srgbClr val="2D2D2C"/>
      </a:accent5>
      <a:accent6>
        <a:srgbClr val="ECECEC"/>
      </a:accent6>
      <a:hlink>
        <a:srgbClr val="757578"/>
      </a:hlink>
      <a:folHlink>
        <a:srgbClr val="757578"/>
      </a:folHlink>
    </a:clrScheme>
    <a:fontScheme name="WYP">
      <a:majorFont>
        <a:latin typeface="Cooper Hewitt Heavy"/>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Slice">
  <a:themeElements>
    <a:clrScheme name="Anthracite">
      <a:dk1>
        <a:srgbClr val="2D2D2C"/>
      </a:dk1>
      <a:lt1>
        <a:srgbClr val="FFFFFF"/>
      </a:lt1>
      <a:dk2>
        <a:srgbClr val="2D2D2C"/>
      </a:dk2>
      <a:lt2>
        <a:srgbClr val="FFFFFF"/>
      </a:lt2>
      <a:accent1>
        <a:srgbClr val="C90774"/>
      </a:accent1>
      <a:accent2>
        <a:srgbClr val="E7333F"/>
      </a:accent2>
      <a:accent3>
        <a:srgbClr val="E37608"/>
      </a:accent3>
      <a:accent4>
        <a:srgbClr val="B88D2D"/>
      </a:accent4>
      <a:accent5>
        <a:srgbClr val="2BA484"/>
      </a:accent5>
      <a:accent6>
        <a:srgbClr val="0B9DA2"/>
      </a:accent6>
      <a:hlink>
        <a:srgbClr val="757578"/>
      </a:hlink>
      <a:folHlink>
        <a:srgbClr val="757578"/>
      </a:folHlink>
    </a:clrScheme>
    <a:fontScheme name="Senedd3">
      <a:majorFont>
        <a:latin typeface="Montserrat Alternates Black"/>
        <a:ea typeface=""/>
        <a:cs typeface=""/>
      </a:majorFont>
      <a:minorFont>
        <a:latin typeface="Montserrat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Basic">
  <a:themeElements>
    <a:clrScheme name="Welsh Youth Parliament">
      <a:dk1>
        <a:srgbClr val="3C3C3B"/>
      </a:dk1>
      <a:lt1>
        <a:srgbClr val="FFFFFF"/>
      </a:lt1>
      <a:dk2>
        <a:srgbClr val="26234F"/>
      </a:dk2>
      <a:lt2>
        <a:srgbClr val="FFFFFF"/>
      </a:lt2>
      <a:accent1>
        <a:srgbClr val="26234F"/>
      </a:accent1>
      <a:accent2>
        <a:srgbClr val="39A29F"/>
      </a:accent2>
      <a:accent3>
        <a:srgbClr val="E3017C"/>
      </a:accent3>
      <a:accent4>
        <a:srgbClr val="F8AB15"/>
      </a:accent4>
      <a:accent5>
        <a:srgbClr val="2D2D2C"/>
      </a:accent5>
      <a:accent6>
        <a:srgbClr val="ECECEC"/>
      </a:accent6>
      <a:hlink>
        <a:srgbClr val="757578"/>
      </a:hlink>
      <a:folHlink>
        <a:srgbClr val="757578"/>
      </a:folHlink>
    </a:clrScheme>
    <a:fontScheme name="WYP">
      <a:majorFont>
        <a:latin typeface="Cooper Hewitt Heavy"/>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olour wash">
  <a:themeElements>
    <a:clrScheme name="Grey">
      <a:dk1>
        <a:srgbClr val="414042"/>
      </a:dk1>
      <a:lt1>
        <a:srgbClr val="FFFFFF"/>
      </a:lt1>
      <a:dk2>
        <a:srgbClr val="414042"/>
      </a:dk2>
      <a:lt2>
        <a:srgbClr val="FFFFFF"/>
      </a:lt2>
      <a:accent1>
        <a:srgbClr val="C9187E"/>
      </a:accent1>
      <a:accent2>
        <a:srgbClr val="EF404A"/>
      </a:accent2>
      <a:accent3>
        <a:srgbClr val="E6791E"/>
      </a:accent3>
      <a:accent4>
        <a:srgbClr val="BB8F2E"/>
      </a:accent4>
      <a:accent5>
        <a:srgbClr val="30AF87"/>
      </a:accent5>
      <a:accent6>
        <a:srgbClr val="00A1A2"/>
      </a:accent6>
      <a:hlink>
        <a:srgbClr val="53565A"/>
      </a:hlink>
      <a:folHlink>
        <a:srgbClr val="53565A"/>
      </a:folHlink>
    </a:clrScheme>
    <a:fontScheme name="Presentation-text">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Photos">
  <a:themeElements>
    <a:clrScheme name="Grey">
      <a:dk1>
        <a:srgbClr val="414042"/>
      </a:dk1>
      <a:lt1>
        <a:srgbClr val="FFFFFF"/>
      </a:lt1>
      <a:dk2>
        <a:srgbClr val="414042"/>
      </a:dk2>
      <a:lt2>
        <a:srgbClr val="FFFFFF"/>
      </a:lt2>
      <a:accent1>
        <a:srgbClr val="C9187E"/>
      </a:accent1>
      <a:accent2>
        <a:srgbClr val="EF404A"/>
      </a:accent2>
      <a:accent3>
        <a:srgbClr val="E6791E"/>
      </a:accent3>
      <a:accent4>
        <a:srgbClr val="BB8F2E"/>
      </a:accent4>
      <a:accent5>
        <a:srgbClr val="30AF87"/>
      </a:accent5>
      <a:accent6>
        <a:srgbClr val="00A1A2"/>
      </a:accent6>
      <a:hlink>
        <a:srgbClr val="53565A"/>
      </a:hlink>
      <a:folHlink>
        <a:srgbClr val="53565A"/>
      </a:folHlink>
    </a:clrScheme>
    <a:fontScheme name="Presentation-text">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Solid-white">
  <a:themeElements>
    <a:clrScheme name="A-TEAL">
      <a:dk1>
        <a:srgbClr val="414042"/>
      </a:dk1>
      <a:lt1>
        <a:srgbClr val="FFFFFF"/>
      </a:lt1>
      <a:dk2>
        <a:srgbClr val="005A6A"/>
      </a:dk2>
      <a:lt2>
        <a:srgbClr val="FFFFFF"/>
      </a:lt2>
      <a:accent1>
        <a:srgbClr val="C9187E"/>
      </a:accent1>
      <a:accent2>
        <a:srgbClr val="EF404A"/>
      </a:accent2>
      <a:accent3>
        <a:srgbClr val="E6791E"/>
      </a:accent3>
      <a:accent4>
        <a:srgbClr val="BB8F2E"/>
      </a:accent4>
      <a:accent5>
        <a:srgbClr val="30AF87"/>
      </a:accent5>
      <a:accent6>
        <a:srgbClr val="00A1A2"/>
      </a:accent6>
      <a:hlink>
        <a:srgbClr val="53565A"/>
      </a:hlink>
      <a:folHlink>
        <a:srgbClr val="53565A"/>
      </a:folHlink>
    </a:clrScheme>
    <a:fontScheme name="Education">
      <a:majorFont>
        <a:latin typeface="Montserrat Alternates"/>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c39eb25-3250-4c66-9fa1-7554f5d86945" xsi:nil="true"/>
    <Thumbnail xmlns="8e9a2c76-77bf-443e-b601-56a0286b3d6b" xsi:nil="true"/>
    <lcf76f155ced4ddcb4097134ff3c332f xmlns="8e9a2c76-77bf-443e-b601-56a0286b3d6b">
      <Terms xmlns="http://schemas.microsoft.com/office/infopath/2007/PartnerControls"/>
    </lcf76f155ced4ddcb4097134ff3c332f>
    <SharedWithUsers xmlns="fc39eb25-3250-4c66-9fa1-7554f5d86945">
      <UserInfo>
        <DisplayName>Howells, Cadi (Staff Comisiwn y Senedd | Senedd Commission Staff)</DisplayName>
        <AccountId>180</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1E38D2AC86A4C4FBC3DEA60853DAB7C" ma:contentTypeVersion="21" ma:contentTypeDescription="Create a new document." ma:contentTypeScope="" ma:versionID="a249f639bf53aebd2935253f750c0b9a">
  <xsd:schema xmlns:xsd="http://www.w3.org/2001/XMLSchema" xmlns:xs="http://www.w3.org/2001/XMLSchema" xmlns:p="http://schemas.microsoft.com/office/2006/metadata/properties" xmlns:ns2="8e9a2c76-77bf-443e-b601-56a0286b3d6b" xmlns:ns3="fc39eb25-3250-4c66-9fa1-7554f5d86945" targetNamespace="http://schemas.microsoft.com/office/2006/metadata/properties" ma:root="true" ma:fieldsID="ab079d7cd43a1433310322957a8836d9" ns2:_="" ns3:_="">
    <xsd:import namespace="8e9a2c76-77bf-443e-b601-56a0286b3d6b"/>
    <xsd:import namespace="fc39eb25-3250-4c66-9fa1-7554f5d8694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Thumbnail"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9a2c76-77bf-443e-b601-56a0286b3d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Thumbnail" ma:index="20" nillable="true" ma:displayName="Thumbnail" ma:format="Thumbnail" ma:internalName="Thumbnail">
      <xsd:simpleType>
        <xsd:restriction base="dms:Unknow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d49ea267-a9ad-47e9-8981-8b6467ce461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c39eb25-3250-4c66-9fa1-7554f5d8694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4a9e2a6f-036f-490a-b496-09be9062b99e}" ma:internalName="TaxCatchAll" ma:showField="CatchAllData" ma:web="fc39eb25-3250-4c66-9fa1-7554f5d869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0CF2223-6B5D-4B47-A145-D55A79CBAE15}">
  <ds:schemaRefs>
    <ds:schemaRef ds:uri="http://schemas.microsoft.com/office/2006/documentManagement/types"/>
    <ds:schemaRef ds:uri="http://schemas.openxmlformats.org/package/2006/metadata/core-properties"/>
    <ds:schemaRef ds:uri="http://purl.org/dc/elements/1.1/"/>
    <ds:schemaRef ds:uri="8e9a2c76-77bf-443e-b601-56a0286b3d6b"/>
    <ds:schemaRef ds:uri="http://schemas.microsoft.com/office/2006/metadata/properties"/>
    <ds:schemaRef ds:uri="fc39eb25-3250-4c66-9fa1-7554f5d86945"/>
    <ds:schemaRef ds:uri="http://purl.org/dc/term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B26476D0-E7C0-4FD6-8C65-01F2340FC688}">
  <ds:schemaRefs>
    <ds:schemaRef ds:uri="http://schemas.microsoft.com/sharepoint/v3/contenttype/forms"/>
  </ds:schemaRefs>
</ds:datastoreItem>
</file>

<file path=customXml/itemProps3.xml><?xml version="1.0" encoding="utf-8"?>
<ds:datastoreItem xmlns:ds="http://schemas.openxmlformats.org/officeDocument/2006/customXml" ds:itemID="{F8DA2AB8-ACDC-466D-B1CE-5DB2E374FF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9a2c76-77bf-443e-b601-56a0286b3d6b"/>
    <ds:schemaRef ds:uri="fc39eb25-3250-4c66-9fa1-7554f5d869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1130</TotalTime>
  <Words>507</Words>
  <Application>Microsoft Office PowerPoint</Application>
  <PresentationFormat>Widescreen</PresentationFormat>
  <Paragraphs>64</Paragraphs>
  <Slides>12</Slides>
  <Notes>5</Notes>
  <HiddenSlides>0</HiddenSlides>
  <MMClips>0</MMClips>
  <ScaleCrop>false</ScaleCrop>
  <HeadingPairs>
    <vt:vector size="6" baseType="variant">
      <vt:variant>
        <vt:lpstr>Fonts Used</vt:lpstr>
      </vt:variant>
      <vt:variant>
        <vt:i4>11</vt:i4>
      </vt:variant>
      <vt:variant>
        <vt:lpstr>Theme</vt:lpstr>
      </vt:variant>
      <vt:variant>
        <vt:i4>15</vt:i4>
      </vt:variant>
      <vt:variant>
        <vt:lpstr>Slide Titles</vt:lpstr>
      </vt:variant>
      <vt:variant>
        <vt:i4>12</vt:i4>
      </vt:variant>
    </vt:vector>
  </HeadingPairs>
  <TitlesOfParts>
    <vt:vector size="38" baseType="lpstr">
      <vt:lpstr>Arial</vt:lpstr>
      <vt:lpstr>Calibri</vt:lpstr>
      <vt:lpstr>Cooper Hewitt Book</vt:lpstr>
      <vt:lpstr>Montserrat</vt:lpstr>
      <vt:lpstr>Montserrat Alternates</vt:lpstr>
      <vt:lpstr>Montserrat Alternates ExtraLigh</vt:lpstr>
      <vt:lpstr>Montserrat Alternates Light</vt:lpstr>
      <vt:lpstr>Montserrat ExtraLight</vt:lpstr>
      <vt:lpstr>Montserrat Light</vt:lpstr>
      <vt:lpstr>Montserrat Thin</vt:lpstr>
      <vt:lpstr>Wingdings</vt:lpstr>
      <vt:lpstr>Band</vt:lpstr>
      <vt:lpstr>Solid-white</vt:lpstr>
      <vt:lpstr>1_Pictures and video</vt:lpstr>
      <vt:lpstr>1_Circle 2</vt:lpstr>
      <vt:lpstr>2_Slice</vt:lpstr>
      <vt:lpstr>2_Basic</vt:lpstr>
      <vt:lpstr>Colour wash</vt:lpstr>
      <vt:lpstr>Photos</vt:lpstr>
      <vt:lpstr>3_Solid-white</vt:lpstr>
      <vt:lpstr>3_Triangle 2</vt:lpstr>
      <vt:lpstr>Pictures and video</vt:lpstr>
      <vt:lpstr>Solid</vt:lpstr>
      <vt:lpstr>Slice</vt:lpstr>
      <vt:lpstr>1_Solid-white</vt:lpstr>
      <vt:lpstr>2_Solid-white</vt:lpstr>
      <vt:lpstr>PowerPoint Presentation</vt:lpstr>
      <vt:lpstr>Torri’r garw</vt:lpstr>
      <vt:lpstr>Sut felly ydych chi yn mynd i weithredu?</vt:lpstr>
      <vt:lpstr>PowerPoint Presentation</vt:lpstr>
      <vt:lpstr>Senedd Ieuenctid Cymru</vt:lpstr>
      <vt:lpstr>Materion y tymor</vt:lpstr>
      <vt:lpstr>Eich tasg - Beth yw eich blaenoriaethau fel cyngor ysgol? </vt:lpstr>
      <vt:lpstr>Ysbrydoliaeth pellach</vt:lpstr>
      <vt:lpstr>Mae’n ddadleuol</vt:lpstr>
      <vt:lpstr>Pynciau wedi eu datganoli</vt:lpstr>
      <vt:lpstr>Sut gallwch chi gael eich llais yn y Senedd, y gymuned ac ysgol?</vt:lpstr>
      <vt:lpstr>Trafodaeth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Leyshon, Elin  (Staff Comisiwn y Senedd | Senedd Commission Staff)</dc:creator>
  <cp:lastModifiedBy>Hargrave, Elin  (Staff Comisiwn y Senedd | Senedd Commission Staff)</cp:lastModifiedBy>
  <cp:revision>14</cp:revision>
  <dcterms:created xsi:type="dcterms:W3CDTF">2022-05-30T12:04:13Z</dcterms:created>
  <dcterms:modified xsi:type="dcterms:W3CDTF">2024-01-24T11:19:01Z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0x010100F1E38D2AC86A4C4FBC3DEA60853DAB7C</vt:lpwstr>
  </property>
  <property fmtid="{D5CDD505-2E9C-101B-9397-08002B2CF9AE}" pid="3" name="MediaServiceImageTags">
    <vt:lpwstr/>
  </property>
</Properties>
</file>